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1025769" indent="-390769" algn="ctr">
              <a:spcBef>
                <a:spcPts val="0"/>
              </a:spcBef>
              <a:defRPr i="1" sz="3200"/>
            </a:lvl2pPr>
            <a:lvl3pPr marL="1660769" indent="-390769" algn="ctr">
              <a:spcBef>
                <a:spcPts val="0"/>
              </a:spcBef>
              <a:defRPr i="1" sz="3200"/>
            </a:lvl3pPr>
            <a:lvl4pPr marL="2295769" indent="-390769" algn="ctr">
              <a:spcBef>
                <a:spcPts val="0"/>
              </a:spcBef>
              <a:defRPr i="1" sz="3200"/>
            </a:lvl4pPr>
            <a:lvl5pPr marL="2930769" indent="-390769" algn="ctr">
              <a:spcBef>
                <a:spcPts val="0"/>
              </a:spcBef>
              <a:defRPr i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21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/>
          <p:nvPr>
            <p:ph type="pic" idx="21"/>
          </p:nvPr>
        </p:nvSpPr>
        <p:spPr>
          <a:xfrm>
            <a:off x="3125967" y="-393700"/>
            <a:ext cx="18135603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Heron flying low over a beach with a short fence in the foreground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View of beach and sea from a grassy sand dune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76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39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503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66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hyperlink" Target="https://en.wikipedia.org/wiki/Lyndon_Johnson" TargetMode="External"/><Relationship Id="rId4" Type="http://schemas.openxmlformats.org/officeDocument/2006/relationships/hyperlink" Target="https://en.wikipedia.org/wiki/Criminal_justice" TargetMode="External"/><Relationship Id="rId5" Type="http://schemas.openxmlformats.org/officeDocument/2006/relationships/hyperlink" Target="https://en.wikipedia.org/wiki/Katzenbach_Commission#cite_note-1" TargetMode="External"/><Relationship Id="rId6" Type="http://schemas.openxmlformats.org/officeDocument/2006/relationships/hyperlink" Target="https://www.ncjrs.gov/pdffiles1/nij/42.pdf" TargetMode="External"/><Relationship Id="rId7" Type="http://schemas.openxmlformats.org/officeDocument/2006/relationships/hyperlink" Target="https://en.wikipedia.org/wiki/Katzenbach_Commission#cite_note-McGarrell1988-2" TargetMode="External"/><Relationship Id="rId8" Type="http://schemas.openxmlformats.org/officeDocument/2006/relationships/hyperlink" Target="https://en.wikipedia.org/wiki/Katzenbach_Commission#cite_note-GreeneGabbidon2009-3" TargetMode="External"/><Relationship Id="rId9" Type="http://schemas.openxmlformats.org/officeDocument/2006/relationships/hyperlink" Target="https://en.wikipedia.org/wiki/Police_department" TargetMode="External"/><Relationship Id="rId10" Type="http://schemas.openxmlformats.org/officeDocument/2006/relationships/hyperlink" Target="https://en.wikipedia.org/wiki/Katzenbach_Commission#cite_note-DempseyForst2011-4" TargetMode="External"/><Relationship Id="rId11" Type="http://schemas.openxmlformats.org/officeDocument/2006/relationships/hyperlink" Target="https://en.wikipedia.org/wiki/Katzenbach_Commission#cite_note-Giles2002-5" TargetMode="External"/><Relationship Id="rId12" Type="http://schemas.openxmlformats.org/officeDocument/2006/relationships/hyperlink" Target="https://en.wikipedia.org/wiki/Katzenbach_Commission#cite_note-HessDrowns2009-6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hyperlink" Target="https://www.law.cornell.edu/wex/offense" TargetMode="External"/><Relationship Id="rId4" Type="http://schemas.openxmlformats.org/officeDocument/2006/relationships/hyperlink" Target="https://www.law.cornell.edu/wex/element#:~:text=An element is an essential,defendant owed to the plaintiff." TargetMode="External"/><Relationship Id="rId5" Type="http://schemas.openxmlformats.org/officeDocument/2006/relationships/hyperlink" Target="https://www.law.cornell.edu/wex/statute#:~:text=A statute is a law enacted by a legislature." TargetMode="External"/><Relationship Id="rId6" Type="http://schemas.openxmlformats.org/officeDocument/2006/relationships/hyperlink" Target="https://www.law.cornell.edu/wex/common_law" TargetMode="External"/><Relationship Id="rId7" Type="http://schemas.openxmlformats.org/officeDocument/2006/relationships/hyperlink" Target="https://www.law.cornell.edu/wex/state" TargetMode="External"/><Relationship Id="rId8" Type="http://schemas.openxmlformats.org/officeDocument/2006/relationships/hyperlink" Target="https://www.law.cornell.edu/wex/criminal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reatment bloomingt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treatment bloomington</a:t>
            </a:r>
          </a:p>
        </p:txBody>
      </p:sp>
      <p:sp>
        <p:nvSpPr>
          <p:cNvPr id="129" name="Assistance into safe and supportive living arrangements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59459">
              <a:defRPr sz="4900"/>
            </a:pPr>
            <a:r>
              <a:t>Assistance into safe and supportive living arrangements</a:t>
            </a:r>
          </a:p>
          <a:p>
            <a:pPr defTabSz="759459">
              <a:defRPr sz="4900"/>
            </a:pPr>
            <a:r>
              <a:t>residential, supportive, structured</a:t>
            </a:r>
          </a:p>
        </p:txBody>
      </p:sp>
      <p:pic>
        <p:nvPicPr>
          <p:cNvPr id="130" name="Screenshot 2023-02-09 at 14.40.04.png" descr="Screenshot 2023-02-09 at 14.40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04858" y="11032841"/>
            <a:ext cx="3704520" cy="2694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Screenshot 2023-02-09 at 14.40.04.png" descr="Screenshot 2023-02-09 at 14.40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4" y="11032841"/>
            <a:ext cx="3704520" cy="2694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enterstone has been working with the Monroe County commissioners to setup the Stride Coalition on property purchased in 2018. Also purchased at that time was the land at 615 S Adams which has been developed as the Youth Shelter.…"/>
          <p:cNvSpPr txBox="1"/>
          <p:nvPr>
            <p:ph type="body" idx="1"/>
          </p:nvPr>
        </p:nvSpPr>
        <p:spPr>
          <a:xfrm>
            <a:off x="810171" y="4206432"/>
            <a:ext cx="21005801" cy="9296401"/>
          </a:xfrm>
          <a:prstGeom prst="rect">
            <a:avLst/>
          </a:prstGeom>
        </p:spPr>
        <p:txBody>
          <a:bodyPr/>
          <a:lstStyle/>
          <a:p>
            <a:pPr marL="533400" indent="-533400" defTabSz="693419">
              <a:spcBef>
                <a:spcPts val="4900"/>
              </a:spcBef>
              <a:defRPr sz="4032"/>
            </a:pPr>
            <a:r>
              <a:t>Centerstone was working with the Monroe County representatives to setup the Stride location with the Stride Coalition on property purchased in 2018 which also houses a secured parking facility. Probation was moved to it’s currently location. Both of these places are now located next to the courts, the jail and the community services available.</a:t>
            </a:r>
          </a:p>
          <a:p>
            <a:pPr marL="533400" indent="-533400" defTabSz="693419">
              <a:spcBef>
                <a:spcPts val="4900"/>
              </a:spcBef>
              <a:defRPr sz="4032"/>
            </a:pPr>
            <a:r>
              <a:t>Also purchased at that time was additional land at 615 S Adams portions of which had been developed into a Youth Shelter and Binkley House which serves as emergency housing for children (voluntary and not ), which are without violent histories and without substance abuse disorders.</a:t>
            </a:r>
          </a:p>
          <a:p>
            <a:pPr marL="533400" indent="-533400" defTabSz="693419">
              <a:spcBef>
                <a:spcPts val="1500"/>
              </a:spcBef>
              <a:defRPr sz="4032"/>
            </a:pPr>
            <a:r>
              <a:t>Pathways program -  developed and provided direct support of an “Interventionist” around this time. Dated material but still available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https://bloomington.in.gov/sites/default/files/2018-09/Resource Guide -Substance Use Disorder.pdf    </a:t>
            </a:r>
            <a:r>
              <a:t>(Image above )</a:t>
            </a:r>
          </a:p>
          <a:p>
            <a:pPr marL="533400" indent="-533400" defTabSz="693419">
              <a:spcBef>
                <a:spcPts val="1500"/>
              </a:spcBef>
              <a:defRPr sz="4032"/>
            </a:pPr>
            <a:r>
              <a:t>The Fullerton Pike Phase II was in place. </a:t>
            </a:r>
          </a:p>
          <a:p>
            <a:pPr marL="533400" indent="-533400" defTabSz="693419">
              <a:spcBef>
                <a:spcPts val="1500"/>
              </a:spcBef>
              <a:defRPr sz="4032"/>
            </a:pPr>
            <a:r>
              <a:t>in 2018 a Commission on Affordable Housing was formed by Ordinance. </a:t>
            </a:r>
          </a:p>
        </p:txBody>
      </p:sp>
      <p:pic>
        <p:nvPicPr>
          <p:cNvPr id="180" name="Screenshot 2023-01-11 at 20.12.13.png" descr="Screenshot 2023-01-11 at 20.12.1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52219" y="406386"/>
            <a:ext cx="13105435" cy="3658182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Local History"/>
          <p:cNvSpPr txBox="1"/>
          <p:nvPr/>
        </p:nvSpPr>
        <p:spPr>
          <a:xfrm>
            <a:off x="14474659" y="1415972"/>
            <a:ext cx="7986447" cy="163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200"/>
            </a:lvl1pPr>
          </a:lstStyle>
          <a:p>
            <a:pPr/>
            <a:r>
              <a:t>Local History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creenshot 2023-01-04 at 10.32.53.png" descr="Screenshot 2023-01-04 at 10.32.53.png"/>
          <p:cNvPicPr>
            <a:picLocks noChangeAspect="1"/>
          </p:cNvPicPr>
          <p:nvPr/>
        </p:nvPicPr>
        <p:blipFill>
          <a:blip r:embed="rId2">
            <a:extLst/>
          </a:blip>
          <a:srcRect l="0" t="0" r="795" b="1766"/>
          <a:stretch>
            <a:fillRect/>
          </a:stretch>
        </p:blipFill>
        <p:spPr>
          <a:xfrm>
            <a:off x="1242360" y="927100"/>
            <a:ext cx="21361176" cy="118617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ounded Rectangle"/>
          <p:cNvSpPr/>
          <p:nvPr/>
        </p:nvSpPr>
        <p:spPr>
          <a:xfrm>
            <a:off x="12556187" y="8701751"/>
            <a:ext cx="1612399" cy="389476"/>
          </a:xfrm>
          <a:prstGeom prst="roundRect">
            <a:avLst>
              <a:gd name="adj" fmla="val 48912"/>
            </a:avLst>
          </a:prstGeom>
          <a:ln w="76200">
            <a:solidFill>
              <a:srgbClr val="FD5E48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INTERCEPT -"/>
          <p:cNvSpPr txBox="1"/>
          <p:nvPr>
            <p:ph type="title"/>
          </p:nvPr>
        </p:nvSpPr>
        <p:spPr>
          <a:xfrm>
            <a:off x="2628483" y="335613"/>
            <a:ext cx="21005801" cy="2286001"/>
          </a:xfrm>
          <a:prstGeom prst="rect">
            <a:avLst/>
          </a:prstGeom>
        </p:spPr>
        <p:txBody>
          <a:bodyPr/>
          <a:lstStyle/>
          <a:p>
            <a:pPr/>
            <a:r>
              <a:t>INTERCEPT -</a:t>
            </a:r>
          </a:p>
        </p:txBody>
      </p:sp>
      <p:pic>
        <p:nvPicPr>
          <p:cNvPr id="187" name="Screenshot 2023-02-09 at 14.17.34.png" descr="Screenshot 2023-02-09 at 14.17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17904" y="-40032"/>
            <a:ext cx="9016911" cy="6488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shot 2023-02-09 at 13.57.37.png" descr="Screenshot 2023-02-09 at 13.57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18373" y="3390628"/>
            <a:ext cx="18057467" cy="10162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enhance and increase div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enhance and increase diversion</a:t>
            </a:r>
          </a:p>
        </p:txBody>
      </p:sp>
      <p:sp>
        <p:nvSpPr>
          <p:cNvPr id="191" name="Add progress in this area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progress in this area.</a:t>
            </a:r>
          </a:p>
          <a:p>
            <a:pPr/>
            <a:r>
              <a:t>Funds limited due to lack of the ability to fund with an incarcerated person’s insurance.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rrent CenterStone progra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defRPr sz="8288"/>
            </a:lvl1pPr>
          </a:lstStyle>
          <a:p>
            <a:pPr/>
            <a:r>
              <a:t>Crisis services overview flowchart option 1</a:t>
            </a:r>
          </a:p>
        </p:txBody>
      </p:sp>
      <p:sp>
        <p:nvSpPr>
          <p:cNvPr id="194" name="Stride Coalition - Crisis…"/>
          <p:cNvSpPr txBox="1"/>
          <p:nvPr>
            <p:ph type="body" idx="1"/>
          </p:nvPr>
        </p:nvSpPr>
        <p:spPr>
          <a:xfrm>
            <a:off x="1689100" y="3130384"/>
            <a:ext cx="21005800" cy="9296401"/>
          </a:xfrm>
          <a:prstGeom prst="rect">
            <a:avLst/>
          </a:prstGeom>
        </p:spPr>
        <p:txBody>
          <a:bodyPr/>
          <a:lstStyle/>
          <a:p>
            <a:pPr marL="370572" indent="-370572" defTabSz="635634">
              <a:spcBef>
                <a:spcPts val="4500"/>
              </a:spcBef>
              <a:buSzPct val="100000"/>
              <a:defRPr sz="3696"/>
            </a:pPr>
            <a:r>
              <a:t>988 Suicide and Crisis Lifeline was created to address the increase in mental health crises. Provided by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Indiana Family and Social Services Administration</a:t>
            </a:r>
            <a:r>
              <a:t> </a:t>
            </a:r>
          </a:p>
          <a:p>
            <a:pPr marL="488950" indent="-488950" defTabSz="635634">
              <a:spcBef>
                <a:spcPts val="4500"/>
              </a:spcBef>
              <a:defRPr sz="3696"/>
            </a:pPr>
            <a:r>
              <a:t>Stride Center - Safe de-escalation place for people in substance use crisis. The Stride Coalition.</a:t>
            </a:r>
          </a:p>
          <a:p>
            <a:pPr marL="488950" indent="-488950" defTabSz="635634">
              <a:spcBef>
                <a:spcPts val="4500"/>
              </a:spcBef>
              <a:defRPr sz="3696"/>
            </a:pPr>
            <a:r>
              <a:t>Monroe County Youth Shelter - Binkley House   12 paid staff members </a:t>
            </a:r>
          </a:p>
          <a:p>
            <a:pPr marL="488950" indent="-488950" defTabSz="635634">
              <a:spcBef>
                <a:spcPts val="4500"/>
              </a:spcBef>
              <a:defRPr sz="3696"/>
            </a:pPr>
            <a:r>
              <a:t>Medical stabilization - Detox - IU Health, Boca Treatment Center? </a:t>
            </a:r>
          </a:p>
          <a:p>
            <a:pPr marL="488950" indent="-488950" defTabSz="635634">
              <a:spcBef>
                <a:spcPts val="4500"/>
              </a:spcBef>
              <a:defRPr sz="3696"/>
            </a:pPr>
            <a:r>
              <a:t>Treatment - residential, structured, usually 30 day program</a:t>
            </a:r>
          </a:p>
          <a:p>
            <a:pPr marL="488950" indent="-488950" defTabSz="635634">
              <a:spcBef>
                <a:spcPts val="4500"/>
              </a:spcBef>
              <a:defRPr sz="3696"/>
            </a:pPr>
            <a:r>
              <a:t>Transitional Housing - Learning, skill development, ?</a:t>
            </a:r>
          </a:p>
          <a:p>
            <a:pPr marL="488950" indent="-488950" defTabSz="635634">
              <a:spcBef>
                <a:spcPts val="4500"/>
              </a:spcBef>
              <a:defRPr sz="3696"/>
            </a:pPr>
            <a:r>
              <a:t>Low income housing tax credit management property Rental Units. </a:t>
            </a:r>
          </a:p>
          <a:p>
            <a:pPr lvl="1" marL="977900" indent="-488950" defTabSz="635634">
              <a:spcBef>
                <a:spcPts val="4500"/>
              </a:spcBef>
              <a:defRPr sz="3696"/>
            </a:pPr>
            <a:r>
              <a:t>Kinser Flats LP</a:t>
            </a:r>
          </a:p>
        </p:txBody>
      </p:sp>
      <p:pic>
        <p:nvPicPr>
          <p:cNvPr id="195" name="site-title.png" descr="site-tit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06" y="5456003"/>
            <a:ext cx="1687308" cy="1687308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Use public or private health insurance treatment options"/>
          <p:cNvSpPr/>
          <p:nvPr/>
        </p:nvSpPr>
        <p:spPr>
          <a:xfrm>
            <a:off x="16346666" y="7466558"/>
            <a:ext cx="6394525" cy="2260601"/>
          </a:xfrm>
          <a:prstGeom prst="wedgeEllipseCallout">
            <a:avLst>
              <a:gd name="adj1" fmla="val 9257"/>
              <a:gd name="adj2" fmla="val -45219"/>
            </a:avLst>
          </a:prstGeom>
          <a:gradFill>
            <a:gsLst>
              <a:gs pos="0">
                <a:schemeClr val="accent1">
                  <a:hueOff val="796897"/>
                  <a:lumOff val="36487"/>
                </a:schemeClr>
              </a:gs>
              <a:gs pos="100000">
                <a:schemeClr val="accent1">
                  <a:hueOff val="922619"/>
                  <a:lumOff val="46439"/>
                </a:schemeClr>
              </a:gs>
            </a:gsLst>
            <a:lin ang="162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i="1" sz="3200">
                <a:solidFill>
                  <a:srgbClr val="890005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Use public or private health insurance treatment options</a:t>
            </a:r>
          </a:p>
        </p:txBody>
      </p:sp>
      <p:pic>
        <p:nvPicPr>
          <p:cNvPr id="197" name="site-title.png" descr="site-tit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06" y="2704891"/>
            <a:ext cx="1687308" cy="1687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ite-title.png" descr="site-tit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06" y="4111052"/>
            <a:ext cx="1687308" cy="1687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creenshot 2023-02-09 at 14.35.02.png" descr="Screenshot 2023-02-09 at 14.35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860" y="6984834"/>
            <a:ext cx="1752601" cy="158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creenshot 2023-02-09 at 14.35.02.png" descr="Screenshot 2023-02-09 at 14.35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860" y="8402715"/>
            <a:ext cx="1752601" cy="158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shot 2023-02-09 at 14.35.02.png" descr="Screenshot 2023-02-09 at 14.35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860" y="9957713"/>
            <a:ext cx="1752601" cy="158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creenshot 2023-02-09 at 14.35.02.png" descr="Screenshot 2023-02-09 at 14.35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860" y="11541428"/>
            <a:ext cx="1752601" cy="158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rrent CenterStone progra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defRPr sz="8288"/>
            </a:lvl1pPr>
          </a:lstStyle>
          <a:p>
            <a:pPr/>
            <a:r>
              <a:t>Crisis services overview flowchart option 2</a:t>
            </a:r>
          </a:p>
        </p:txBody>
      </p:sp>
      <p:sp>
        <p:nvSpPr>
          <p:cNvPr id="205" name="Stride Coalition - Crisis…"/>
          <p:cNvSpPr txBox="1"/>
          <p:nvPr>
            <p:ph type="body" idx="1"/>
          </p:nvPr>
        </p:nvSpPr>
        <p:spPr>
          <a:xfrm>
            <a:off x="1689100" y="3130384"/>
            <a:ext cx="21005800" cy="9296401"/>
          </a:xfrm>
          <a:prstGeom prst="rect">
            <a:avLst/>
          </a:prstGeom>
        </p:spPr>
        <p:txBody>
          <a:bodyPr/>
          <a:lstStyle/>
          <a:p>
            <a:pPr marL="370572" indent="-370572" defTabSz="635634">
              <a:spcBef>
                <a:spcPts val="4500"/>
              </a:spcBef>
              <a:buSzPct val="100000"/>
              <a:defRPr sz="3696"/>
            </a:pPr>
            <a:r>
              <a:t>988 Suicide and Crisis Lifeline was created to address the increase in mental health crises. Provided by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Indiana Family and Social Services Administration</a:t>
            </a:r>
            <a:r>
              <a:t> </a:t>
            </a:r>
          </a:p>
          <a:p>
            <a:pPr marL="488950" indent="-488950" defTabSz="635634">
              <a:spcBef>
                <a:spcPts val="4500"/>
              </a:spcBef>
              <a:defRPr sz="3696"/>
            </a:pPr>
            <a:r>
              <a:t>Stride Center - Safe de-escalation place for people in substance use crisis. The Stride Coalition.</a:t>
            </a:r>
          </a:p>
          <a:p>
            <a:pPr marL="488950" indent="-488950" defTabSz="635634">
              <a:spcBef>
                <a:spcPts val="4500"/>
              </a:spcBef>
              <a:defRPr sz="3696"/>
            </a:pPr>
            <a:r>
              <a:t>Monroe County Youth Shelter - Binkley House   12 paid staff members </a:t>
            </a:r>
          </a:p>
          <a:p>
            <a:pPr marL="488950" indent="-488950" defTabSz="635634">
              <a:spcBef>
                <a:spcPts val="4500"/>
              </a:spcBef>
              <a:defRPr sz="3696"/>
            </a:pPr>
            <a:r>
              <a:t>Medical stabilization - Detox - IU Health, Boca Treatment Center? </a:t>
            </a:r>
          </a:p>
          <a:p>
            <a:pPr marL="488950" indent="-488950" defTabSz="635634">
              <a:spcBef>
                <a:spcPts val="4500"/>
              </a:spcBef>
              <a:defRPr sz="3696"/>
            </a:pPr>
            <a:r>
              <a:t>Treatment - residential, structured, usually 30 day program</a:t>
            </a:r>
          </a:p>
          <a:p>
            <a:pPr marL="488950" indent="-488950" defTabSz="635634">
              <a:spcBef>
                <a:spcPts val="4500"/>
              </a:spcBef>
              <a:defRPr sz="3696"/>
            </a:pPr>
            <a:r>
              <a:t>Transitional Housing - Learning, skill development, ?</a:t>
            </a:r>
          </a:p>
          <a:p>
            <a:pPr marL="488950" indent="-488950" defTabSz="635634">
              <a:spcBef>
                <a:spcPts val="4500"/>
              </a:spcBef>
              <a:defRPr sz="3696"/>
            </a:pPr>
            <a:r>
              <a:t>Low income housing tax credit management property Rental Units. </a:t>
            </a:r>
          </a:p>
          <a:p>
            <a:pPr lvl="1" marL="977900" indent="-488950" defTabSz="635634">
              <a:spcBef>
                <a:spcPts val="4500"/>
              </a:spcBef>
              <a:defRPr sz="3696"/>
            </a:pPr>
            <a:r>
              <a:t>Kinser Flats LP</a:t>
            </a:r>
          </a:p>
        </p:txBody>
      </p:sp>
      <p:pic>
        <p:nvPicPr>
          <p:cNvPr id="206" name="site-title.png" descr="site-tit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06" y="5456003"/>
            <a:ext cx="1687308" cy="168730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Use Monroe County Correctional Contract health treatment options"/>
          <p:cNvSpPr/>
          <p:nvPr/>
        </p:nvSpPr>
        <p:spPr>
          <a:xfrm>
            <a:off x="16346665" y="7466558"/>
            <a:ext cx="6394525" cy="2260601"/>
          </a:xfrm>
          <a:prstGeom prst="wedgeEllipseCallout">
            <a:avLst>
              <a:gd name="adj1" fmla="val 9257"/>
              <a:gd name="adj2" fmla="val -45219"/>
            </a:avLst>
          </a:prstGeom>
          <a:gradFill>
            <a:gsLst>
              <a:gs pos="0">
                <a:schemeClr val="accent1">
                  <a:hueOff val="796897"/>
                  <a:lumOff val="36487"/>
                </a:schemeClr>
              </a:gs>
              <a:gs pos="100000">
                <a:schemeClr val="accent1">
                  <a:hueOff val="922619"/>
                  <a:lumOff val="46439"/>
                </a:schemeClr>
              </a:gs>
            </a:gsLst>
            <a:lin ang="162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i="1" sz="3200">
                <a:solidFill>
                  <a:srgbClr val="890005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Use Monroe County Correctional Contract health treatment options</a:t>
            </a:r>
          </a:p>
        </p:txBody>
      </p:sp>
      <p:pic>
        <p:nvPicPr>
          <p:cNvPr id="208" name="site-title.png" descr="site-tit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06" y="2704891"/>
            <a:ext cx="1687308" cy="1687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ite-title.png" descr="site-tit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06" y="4111052"/>
            <a:ext cx="1687308" cy="1687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ite-title.png" descr="site-tit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06" y="6934931"/>
            <a:ext cx="1687308" cy="1687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site-title.png" descr="site-tit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06" y="8386996"/>
            <a:ext cx="1687308" cy="1687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site-title.png" descr="site-tit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06" y="9758809"/>
            <a:ext cx="1687308" cy="1687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site-title.png" descr="site-tit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06" y="11164970"/>
            <a:ext cx="1687308" cy="1687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sources Not Money"/>
          <p:cNvSpPr txBox="1"/>
          <p:nvPr>
            <p:ph type="title"/>
          </p:nvPr>
        </p:nvSpPr>
        <p:spPr>
          <a:prstGeom prst="rect">
            <a:avLst/>
          </a:prstGeom>
          <a:solidFill>
            <a:srgbClr val="56C1FF"/>
          </a:solidFill>
        </p:spPr>
        <p:txBody>
          <a:bodyPr/>
          <a:lstStyle/>
          <a:p>
            <a:pPr/>
            <a:r>
              <a:t>Resources Not Money</a:t>
            </a:r>
          </a:p>
        </p:txBody>
      </p:sp>
      <p:sp>
        <p:nvSpPr>
          <p:cNvPr id="216" name="Care not Cages"/>
          <p:cNvSpPr txBox="1"/>
          <p:nvPr/>
        </p:nvSpPr>
        <p:spPr>
          <a:xfrm>
            <a:off x="1527873" y="3018996"/>
            <a:ext cx="21005802" cy="228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1200"/>
            </a:lvl1pPr>
          </a:lstStyle>
          <a:p>
            <a:pPr/>
            <a:r>
              <a:t>Care not Cages</a:t>
            </a:r>
          </a:p>
        </p:txBody>
      </p:sp>
      <p:grpSp>
        <p:nvGrpSpPr>
          <p:cNvPr id="219" name="places of support"/>
          <p:cNvGrpSpPr/>
          <p:nvPr/>
        </p:nvGrpSpPr>
        <p:grpSpPr>
          <a:xfrm>
            <a:off x="1689100" y="5714998"/>
            <a:ext cx="21005802" cy="2286002"/>
            <a:chOff x="0" y="0"/>
            <a:chExt cx="21005801" cy="2286000"/>
          </a:xfrm>
        </p:grpSpPr>
        <p:sp>
          <p:nvSpPr>
            <p:cNvPr id="217" name="Rectangle"/>
            <p:cNvSpPr/>
            <p:nvPr/>
          </p:nvSpPr>
          <p:spPr>
            <a:xfrm>
              <a:off x="0" y="0"/>
              <a:ext cx="21005802" cy="2286001"/>
            </a:xfrm>
            <a:prstGeom prst="rect">
              <a:avLst/>
            </a:prstGeom>
            <a:solidFill>
              <a:srgbClr val="56C1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1200"/>
              </a:pPr>
            </a:p>
          </p:txBody>
        </p:sp>
        <p:sp>
          <p:nvSpPr>
            <p:cNvPr id="218" name="How and where to place support"/>
            <p:cNvSpPr txBox="1"/>
            <p:nvPr/>
          </p:nvSpPr>
          <p:spPr>
            <a:xfrm>
              <a:off x="0" y="0"/>
              <a:ext cx="21005802" cy="228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800735">
                <a:defRPr sz="10864"/>
              </a:lvl1pPr>
            </a:lstStyle>
            <a:p>
              <a:pPr/>
              <a:r>
                <a:t>How and where to place support</a:t>
              </a:r>
            </a:p>
          </p:txBody>
        </p:sp>
      </p:grpSp>
      <p:sp>
        <p:nvSpPr>
          <p:cNvPr id="220" name="Care not Cages"/>
          <p:cNvSpPr txBox="1"/>
          <p:nvPr/>
        </p:nvSpPr>
        <p:spPr>
          <a:xfrm>
            <a:off x="1527873" y="8743484"/>
            <a:ext cx="21005802" cy="228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1200"/>
            </a:lvl1pPr>
          </a:lstStyle>
          <a:p>
            <a:pPr/>
            <a:r>
              <a:t>Care not Cages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"/>
          <p:cNvSpPr/>
          <p:nvPr/>
        </p:nvSpPr>
        <p:spPr>
          <a:xfrm>
            <a:off x="11707663" y="2437877"/>
            <a:ext cx="12036430" cy="7414004"/>
          </a:xfrm>
          <a:prstGeom prst="rect">
            <a:avLst/>
          </a:prstGeom>
          <a:gradFill>
            <a:gsLst>
              <a:gs pos="0">
                <a:schemeClr val="accent3">
                  <a:hueOff val="424761"/>
                  <a:satOff val="32499"/>
                  <a:lumOff val="30452"/>
                </a:schemeClr>
              </a:gs>
              <a:gs pos="35000">
                <a:srgbClr val="CBFFC3"/>
              </a:gs>
              <a:gs pos="100000">
                <a:schemeClr val="accent3">
                  <a:hueOff val="472710"/>
                  <a:satOff val="32499"/>
                  <a:lumOff val="42564"/>
                </a:schemeClr>
              </a:gs>
            </a:gsLst>
            <a:lin ang="16200000"/>
          </a:gradFill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23" name="Transportation…"/>
          <p:cNvSpPr txBox="1"/>
          <p:nvPr/>
        </p:nvSpPr>
        <p:spPr>
          <a:xfrm>
            <a:off x="12353951" y="4843785"/>
            <a:ext cx="11503356" cy="2909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Transportation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Health Care which is not coercive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Legal Assistance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Food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Clothing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Housing</a:t>
            </a:r>
          </a:p>
        </p:txBody>
      </p:sp>
      <p:pic>
        <p:nvPicPr>
          <p:cNvPr id="224" name="Screenshot 2023-02-09 at 14.40.04.png" descr="Screenshot 2023-02-09 at 14.40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401" y="1220032"/>
            <a:ext cx="13543330" cy="9849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"/>
          <p:cNvSpPr/>
          <p:nvPr/>
        </p:nvSpPr>
        <p:spPr>
          <a:xfrm>
            <a:off x="664147" y="506750"/>
            <a:ext cx="9487194" cy="2960781"/>
          </a:xfrm>
          <a:prstGeom prst="rect">
            <a:avLst/>
          </a:prstGeom>
          <a:gradFill>
            <a:gsLst>
              <a:gs pos="0">
                <a:schemeClr val="accent1">
                  <a:lumOff val="12500"/>
                </a:schemeClr>
              </a:gs>
              <a:gs pos="100000">
                <a:schemeClr val="accent1">
                  <a:hueOff val="922619"/>
                  <a:lumOff val="46439"/>
                </a:schemeClr>
              </a:gs>
            </a:gsLst>
            <a:lin ang="3043419"/>
          </a:gradFill>
          <a:ln w="25400">
            <a:solidFill>
              <a:schemeClr val="accent1">
                <a:lumOff val="12500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4" name="Rectangle"/>
          <p:cNvSpPr/>
          <p:nvPr/>
        </p:nvSpPr>
        <p:spPr>
          <a:xfrm>
            <a:off x="11133269" y="7604421"/>
            <a:ext cx="13245304" cy="581010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5" name="Rectangle"/>
          <p:cNvSpPr/>
          <p:nvPr/>
        </p:nvSpPr>
        <p:spPr>
          <a:xfrm>
            <a:off x="11137275" y="25212"/>
            <a:ext cx="13082723" cy="741165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6" name="Rectangle"/>
          <p:cNvSpPr/>
          <p:nvPr/>
        </p:nvSpPr>
        <p:spPr>
          <a:xfrm>
            <a:off x="319106" y="4189495"/>
            <a:ext cx="10639578" cy="79879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7" name="CRISIS RESPONSE…"/>
          <p:cNvSpPr txBox="1"/>
          <p:nvPr/>
        </p:nvSpPr>
        <p:spPr>
          <a:xfrm>
            <a:off x="347464" y="4407542"/>
            <a:ext cx="10582862" cy="705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1" sz="3466">
                <a:latin typeface="Arial"/>
                <a:ea typeface="Arial"/>
                <a:cs typeface="Arial"/>
                <a:sym typeface="Arial"/>
              </a:defRPr>
            </a:pPr>
            <a:r>
              <a:t>CRISIS RESPONSE    </a:t>
            </a:r>
          </a:p>
          <a:p>
            <a:pPr algn="l" defTabSz="457200">
              <a:defRPr b="1" sz="3466">
                <a:latin typeface="Arial"/>
                <a:ea typeface="Arial"/>
                <a:cs typeface="Arial"/>
                <a:sym typeface="Arial"/>
              </a:defRPr>
            </a:pPr>
            <a:endParaRPr b="0">
              <a:latin typeface="Times Roman"/>
              <a:ea typeface="Times Roman"/>
              <a:cs typeface="Times Roman"/>
              <a:sym typeface="Times Roman"/>
            </a:endParaRP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Non-police intervention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Harm reduction (eg. Indiana Recovery Alliance)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Mobile crisis response (eg. Peer support, EMT, Social work van)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Redirect mental health crisis calls to 988 instead of 911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Support STRIDE center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Transparency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More people in specialist roles (eg. mediation, peer supports)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Neighborhood organizing 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Disarm police and mandating non-handcuff arrests</a:t>
            </a:r>
          </a:p>
        </p:txBody>
      </p:sp>
      <p:sp>
        <p:nvSpPr>
          <p:cNvPr id="138" name="HEALTH CARE…"/>
          <p:cNvSpPr txBox="1"/>
          <p:nvPr/>
        </p:nvSpPr>
        <p:spPr>
          <a:xfrm>
            <a:off x="11152682" y="108801"/>
            <a:ext cx="13456306" cy="13498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1" sz="3466">
                <a:latin typeface="Arial"/>
                <a:ea typeface="Arial"/>
                <a:cs typeface="Arial"/>
                <a:sym typeface="Arial"/>
              </a:defRPr>
            </a:pPr>
            <a:r>
              <a:t>HEALTH CARE</a:t>
            </a:r>
            <a:endParaRPr b="0">
              <a:latin typeface="Times Roman"/>
              <a:ea typeface="Times Roman"/>
              <a:cs typeface="Times Roman"/>
              <a:sym typeface="Times Roman"/>
            </a:endParaRP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Free downtown emergency care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County Health Detox with further programming 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More access to healthcare providers, including mental health - increasing choice 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Alternative pain management 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Mindful movement (eg. yoga, exercise, breathing)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Spiritual &amp; emotional care (eg. education, therapeutic resources)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HealthNet: Access, integration, and clear communication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Reduce Insurance issues (eg. Barriers to getting insured, addressing gaps in insurance or people who are under-insured) 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Addiction harm reduction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Abundant, accessible, affordable therapy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Legalize cannabis as options for alternative pain management</a:t>
            </a:r>
          </a:p>
          <a:p>
            <a:pPr algn="l" defTabSz="457200">
              <a:defRPr sz="3466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defRPr b="1" sz="3466">
                <a:latin typeface="Arial"/>
                <a:ea typeface="Arial"/>
                <a:cs typeface="Arial"/>
                <a:sym typeface="Arial"/>
              </a:defRPr>
            </a:pPr>
            <a:r>
              <a:t>HOUSING</a:t>
            </a:r>
            <a:endParaRPr b="0">
              <a:latin typeface="Times Roman"/>
              <a:ea typeface="Times Roman"/>
              <a:cs typeface="Times Roman"/>
              <a:sym typeface="Times Roman"/>
            </a:endParaRP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Sober living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Affordable, low-barrier Housing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Rental assistance fund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More supportive reintegrative housing- offer a spectrum  of options to meet peoples' needs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Tenant protections (eg. limits on rent increases) 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Pathways and institutional support to home ownership 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More funding for Courage to Change etc. 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Post felony landlord education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First-time homeowner grants</a:t>
            </a:r>
          </a:p>
        </p:txBody>
      </p:sp>
      <p:sp>
        <p:nvSpPr>
          <p:cNvPr id="139" name="A reminder of the good ideas…"/>
          <p:cNvSpPr txBox="1"/>
          <p:nvPr/>
        </p:nvSpPr>
        <p:spPr>
          <a:xfrm>
            <a:off x="650860" y="659098"/>
            <a:ext cx="9143950" cy="2520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200"/>
            </a:pPr>
            <a:r>
              <a:t>A reminder of the good ideas </a:t>
            </a:r>
          </a:p>
          <a:p>
            <a:pPr>
              <a:defRPr sz="5200"/>
            </a:pPr>
            <a:r>
              <a:t>from the Nov 12 meeting </a:t>
            </a:r>
          </a:p>
          <a:p>
            <a:pPr>
              <a:defRPr sz="5200"/>
            </a:pPr>
            <a:r>
              <a:t>at the Overlook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he Year is 196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Year is 1968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15499129" y="2891009"/>
            <a:ext cx="8880159" cy="996598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44" name="Screenshot 2022-12-07 at 09.58.39.png" descr="Screenshot 2022-12-07 at 09.58.39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9804636" y="2936164"/>
            <a:ext cx="14436341" cy="6658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768"/>
                </a:lnTo>
                <a:lnTo>
                  <a:pt x="0" y="3535"/>
                </a:lnTo>
                <a:lnTo>
                  <a:pt x="1429" y="3548"/>
                </a:lnTo>
                <a:lnTo>
                  <a:pt x="2857" y="3560"/>
                </a:lnTo>
                <a:lnTo>
                  <a:pt x="2863" y="10908"/>
                </a:lnTo>
                <a:lnTo>
                  <a:pt x="2868" y="18254"/>
                </a:lnTo>
                <a:lnTo>
                  <a:pt x="8239" y="18254"/>
                </a:lnTo>
                <a:cubicBezTo>
                  <a:pt x="10018" y="18254"/>
                  <a:pt x="11362" y="18250"/>
                  <a:pt x="12262" y="18242"/>
                </a:cubicBezTo>
                <a:cubicBezTo>
                  <a:pt x="13163" y="18234"/>
                  <a:pt x="13620" y="18223"/>
                  <a:pt x="13624" y="18207"/>
                </a:cubicBezTo>
                <a:cubicBezTo>
                  <a:pt x="13632" y="18181"/>
                  <a:pt x="13671" y="18159"/>
                  <a:pt x="13712" y="18159"/>
                </a:cubicBezTo>
                <a:cubicBezTo>
                  <a:pt x="13753" y="18159"/>
                  <a:pt x="13793" y="18181"/>
                  <a:pt x="13801" y="18207"/>
                </a:cubicBezTo>
                <a:cubicBezTo>
                  <a:pt x="13803" y="18215"/>
                  <a:pt x="13826" y="18221"/>
                  <a:pt x="13869" y="18227"/>
                </a:cubicBezTo>
                <a:cubicBezTo>
                  <a:pt x="13869" y="18227"/>
                  <a:pt x="13870" y="18227"/>
                  <a:pt x="13870" y="18227"/>
                </a:cubicBezTo>
                <a:cubicBezTo>
                  <a:pt x="13922" y="18234"/>
                  <a:pt x="14022" y="18239"/>
                  <a:pt x="14129" y="18244"/>
                </a:cubicBezTo>
                <a:cubicBezTo>
                  <a:pt x="14289" y="18250"/>
                  <a:pt x="14488" y="18254"/>
                  <a:pt x="14760" y="18254"/>
                </a:cubicBezTo>
                <a:cubicBezTo>
                  <a:pt x="15021" y="18254"/>
                  <a:pt x="15258" y="18259"/>
                  <a:pt x="15432" y="18267"/>
                </a:cubicBezTo>
                <a:cubicBezTo>
                  <a:pt x="15519" y="18270"/>
                  <a:pt x="15590" y="18275"/>
                  <a:pt x="15639" y="18280"/>
                </a:cubicBezTo>
                <a:cubicBezTo>
                  <a:pt x="15689" y="18285"/>
                  <a:pt x="15717" y="18289"/>
                  <a:pt x="15718" y="18295"/>
                </a:cubicBezTo>
                <a:cubicBezTo>
                  <a:pt x="15725" y="18317"/>
                  <a:pt x="15732" y="18473"/>
                  <a:pt x="15734" y="18641"/>
                </a:cubicBezTo>
                <a:cubicBezTo>
                  <a:pt x="15737" y="18810"/>
                  <a:pt x="15741" y="18961"/>
                  <a:pt x="15745" y="18976"/>
                </a:cubicBezTo>
                <a:cubicBezTo>
                  <a:pt x="15746" y="18981"/>
                  <a:pt x="15748" y="18985"/>
                  <a:pt x="15751" y="18988"/>
                </a:cubicBezTo>
                <a:cubicBezTo>
                  <a:pt x="15754" y="18991"/>
                  <a:pt x="15759" y="18993"/>
                  <a:pt x="15764" y="18994"/>
                </a:cubicBezTo>
                <a:cubicBezTo>
                  <a:pt x="15772" y="18997"/>
                  <a:pt x="15782" y="18997"/>
                  <a:pt x="15792" y="18995"/>
                </a:cubicBezTo>
                <a:cubicBezTo>
                  <a:pt x="15803" y="18993"/>
                  <a:pt x="15816" y="18989"/>
                  <a:pt x="15827" y="18983"/>
                </a:cubicBezTo>
                <a:cubicBezTo>
                  <a:pt x="15838" y="18976"/>
                  <a:pt x="15849" y="18968"/>
                  <a:pt x="15857" y="18957"/>
                </a:cubicBezTo>
                <a:cubicBezTo>
                  <a:pt x="15861" y="18952"/>
                  <a:pt x="15864" y="18948"/>
                  <a:pt x="15868" y="18947"/>
                </a:cubicBezTo>
                <a:cubicBezTo>
                  <a:pt x="15872" y="18945"/>
                  <a:pt x="15875" y="18945"/>
                  <a:pt x="15879" y="18947"/>
                </a:cubicBezTo>
                <a:cubicBezTo>
                  <a:pt x="15881" y="18947"/>
                  <a:pt x="15884" y="18950"/>
                  <a:pt x="15886" y="18952"/>
                </a:cubicBezTo>
                <a:cubicBezTo>
                  <a:pt x="15887" y="18953"/>
                  <a:pt x="15888" y="18954"/>
                  <a:pt x="15889" y="18956"/>
                </a:cubicBezTo>
                <a:cubicBezTo>
                  <a:pt x="15892" y="18960"/>
                  <a:pt x="15895" y="18965"/>
                  <a:pt x="15897" y="18972"/>
                </a:cubicBezTo>
                <a:cubicBezTo>
                  <a:pt x="15901" y="18985"/>
                  <a:pt x="15973" y="18995"/>
                  <a:pt x="16081" y="19003"/>
                </a:cubicBezTo>
                <a:cubicBezTo>
                  <a:pt x="16297" y="19019"/>
                  <a:pt x="16655" y="19024"/>
                  <a:pt x="16890" y="19015"/>
                </a:cubicBezTo>
                <a:cubicBezTo>
                  <a:pt x="17007" y="19010"/>
                  <a:pt x="17093" y="19001"/>
                  <a:pt x="17115" y="18989"/>
                </a:cubicBezTo>
                <a:cubicBezTo>
                  <a:pt x="17155" y="18966"/>
                  <a:pt x="17158" y="18932"/>
                  <a:pt x="17149" y="18639"/>
                </a:cubicBezTo>
                <a:cubicBezTo>
                  <a:pt x="17146" y="18544"/>
                  <a:pt x="17145" y="18461"/>
                  <a:pt x="17147" y="18398"/>
                </a:cubicBezTo>
                <a:cubicBezTo>
                  <a:pt x="17149" y="18335"/>
                  <a:pt x="17154" y="18295"/>
                  <a:pt x="17160" y="18286"/>
                </a:cubicBezTo>
                <a:cubicBezTo>
                  <a:pt x="17163" y="18282"/>
                  <a:pt x="17186" y="18278"/>
                  <a:pt x="17225" y="18274"/>
                </a:cubicBezTo>
                <a:cubicBezTo>
                  <a:pt x="17265" y="18271"/>
                  <a:pt x="17321" y="18267"/>
                  <a:pt x="17389" y="18264"/>
                </a:cubicBezTo>
                <a:cubicBezTo>
                  <a:pt x="17525" y="18258"/>
                  <a:pt x="17710" y="18255"/>
                  <a:pt x="17910" y="18254"/>
                </a:cubicBezTo>
                <a:lnTo>
                  <a:pt x="18638" y="18250"/>
                </a:lnTo>
                <a:lnTo>
                  <a:pt x="18649" y="17977"/>
                </a:lnTo>
                <a:cubicBezTo>
                  <a:pt x="18655" y="17829"/>
                  <a:pt x="18658" y="17617"/>
                  <a:pt x="18656" y="17427"/>
                </a:cubicBezTo>
                <a:cubicBezTo>
                  <a:pt x="18655" y="17237"/>
                  <a:pt x="18650" y="17070"/>
                  <a:pt x="18642" y="17013"/>
                </a:cubicBezTo>
                <a:cubicBezTo>
                  <a:pt x="18640" y="16998"/>
                  <a:pt x="18641" y="16986"/>
                  <a:pt x="18644" y="16975"/>
                </a:cubicBezTo>
                <a:cubicBezTo>
                  <a:pt x="18647" y="16966"/>
                  <a:pt x="18653" y="16959"/>
                  <a:pt x="18662" y="16952"/>
                </a:cubicBezTo>
                <a:cubicBezTo>
                  <a:pt x="18664" y="16951"/>
                  <a:pt x="18666" y="16949"/>
                  <a:pt x="18668" y="16948"/>
                </a:cubicBezTo>
                <a:cubicBezTo>
                  <a:pt x="18668" y="16948"/>
                  <a:pt x="18668" y="16948"/>
                  <a:pt x="18668" y="16948"/>
                </a:cubicBezTo>
                <a:cubicBezTo>
                  <a:pt x="18673" y="16945"/>
                  <a:pt x="18681" y="16942"/>
                  <a:pt x="18689" y="16939"/>
                </a:cubicBezTo>
                <a:cubicBezTo>
                  <a:pt x="18691" y="16939"/>
                  <a:pt x="18692" y="16937"/>
                  <a:pt x="18694" y="16937"/>
                </a:cubicBezTo>
                <a:cubicBezTo>
                  <a:pt x="18715" y="16929"/>
                  <a:pt x="18739" y="16922"/>
                  <a:pt x="18776" y="16916"/>
                </a:cubicBezTo>
                <a:cubicBezTo>
                  <a:pt x="18814" y="16910"/>
                  <a:pt x="18842" y="16902"/>
                  <a:pt x="18864" y="16892"/>
                </a:cubicBezTo>
                <a:cubicBezTo>
                  <a:pt x="18869" y="16890"/>
                  <a:pt x="18875" y="16888"/>
                  <a:pt x="18879" y="16885"/>
                </a:cubicBezTo>
                <a:cubicBezTo>
                  <a:pt x="18883" y="16883"/>
                  <a:pt x="18885" y="16881"/>
                  <a:pt x="18889" y="16879"/>
                </a:cubicBezTo>
                <a:cubicBezTo>
                  <a:pt x="18889" y="16879"/>
                  <a:pt x="18889" y="16879"/>
                  <a:pt x="18889" y="16879"/>
                </a:cubicBezTo>
                <a:cubicBezTo>
                  <a:pt x="18895" y="16874"/>
                  <a:pt x="18900" y="16870"/>
                  <a:pt x="18905" y="16865"/>
                </a:cubicBezTo>
                <a:cubicBezTo>
                  <a:pt x="18909" y="16859"/>
                  <a:pt x="18914" y="16853"/>
                  <a:pt x="18915" y="16847"/>
                </a:cubicBezTo>
                <a:cubicBezTo>
                  <a:pt x="18917" y="16842"/>
                  <a:pt x="18917" y="16837"/>
                  <a:pt x="18917" y="16832"/>
                </a:cubicBezTo>
                <a:cubicBezTo>
                  <a:pt x="18914" y="16742"/>
                  <a:pt x="18911" y="16694"/>
                  <a:pt x="18904" y="16672"/>
                </a:cubicBezTo>
                <a:cubicBezTo>
                  <a:pt x="18900" y="16660"/>
                  <a:pt x="18896" y="16655"/>
                  <a:pt x="18890" y="16655"/>
                </a:cubicBezTo>
                <a:cubicBezTo>
                  <a:pt x="18883" y="16654"/>
                  <a:pt x="18875" y="16658"/>
                  <a:pt x="18865" y="16664"/>
                </a:cubicBezTo>
                <a:cubicBezTo>
                  <a:pt x="18841" y="16677"/>
                  <a:pt x="18803" y="16673"/>
                  <a:pt x="18782" y="16655"/>
                </a:cubicBezTo>
                <a:cubicBezTo>
                  <a:pt x="18773" y="16647"/>
                  <a:pt x="18766" y="16641"/>
                  <a:pt x="18761" y="16635"/>
                </a:cubicBezTo>
                <a:cubicBezTo>
                  <a:pt x="18757" y="16630"/>
                  <a:pt x="18755" y="16625"/>
                  <a:pt x="18754" y="16619"/>
                </a:cubicBezTo>
                <a:cubicBezTo>
                  <a:pt x="18754" y="16613"/>
                  <a:pt x="18756" y="16607"/>
                  <a:pt x="18760" y="16598"/>
                </a:cubicBezTo>
                <a:cubicBezTo>
                  <a:pt x="18764" y="16590"/>
                  <a:pt x="18771" y="16578"/>
                  <a:pt x="18779" y="16565"/>
                </a:cubicBezTo>
                <a:cubicBezTo>
                  <a:pt x="18799" y="16533"/>
                  <a:pt x="18819" y="16466"/>
                  <a:pt x="18824" y="16414"/>
                </a:cubicBezTo>
                <a:cubicBezTo>
                  <a:pt x="18827" y="16388"/>
                  <a:pt x="18833" y="16366"/>
                  <a:pt x="18840" y="16352"/>
                </a:cubicBezTo>
                <a:cubicBezTo>
                  <a:pt x="18844" y="16345"/>
                  <a:pt x="18848" y="16340"/>
                  <a:pt x="18852" y="16337"/>
                </a:cubicBezTo>
                <a:cubicBezTo>
                  <a:pt x="18857" y="16334"/>
                  <a:pt x="18861" y="16333"/>
                  <a:pt x="18865" y="16336"/>
                </a:cubicBezTo>
                <a:cubicBezTo>
                  <a:pt x="18885" y="16345"/>
                  <a:pt x="18875" y="16297"/>
                  <a:pt x="18842" y="16216"/>
                </a:cubicBezTo>
                <a:cubicBezTo>
                  <a:pt x="18812" y="16141"/>
                  <a:pt x="18785" y="16071"/>
                  <a:pt x="18782" y="16061"/>
                </a:cubicBezTo>
                <a:cubicBezTo>
                  <a:pt x="18782" y="16059"/>
                  <a:pt x="18780" y="16061"/>
                  <a:pt x="18779" y="16065"/>
                </a:cubicBezTo>
                <a:cubicBezTo>
                  <a:pt x="18777" y="16069"/>
                  <a:pt x="18775" y="16077"/>
                  <a:pt x="18772" y="16087"/>
                </a:cubicBezTo>
                <a:cubicBezTo>
                  <a:pt x="18767" y="16107"/>
                  <a:pt x="18761" y="16136"/>
                  <a:pt x="18754" y="16172"/>
                </a:cubicBezTo>
                <a:cubicBezTo>
                  <a:pt x="18751" y="16193"/>
                  <a:pt x="18747" y="16212"/>
                  <a:pt x="18742" y="16227"/>
                </a:cubicBezTo>
                <a:cubicBezTo>
                  <a:pt x="18738" y="16243"/>
                  <a:pt x="18733" y="16255"/>
                  <a:pt x="18728" y="16265"/>
                </a:cubicBezTo>
                <a:cubicBezTo>
                  <a:pt x="18722" y="16274"/>
                  <a:pt x="18717" y="16282"/>
                  <a:pt x="18711" y="16285"/>
                </a:cubicBezTo>
                <a:cubicBezTo>
                  <a:pt x="18705" y="16289"/>
                  <a:pt x="18699" y="16289"/>
                  <a:pt x="18693" y="16287"/>
                </a:cubicBezTo>
                <a:cubicBezTo>
                  <a:pt x="18684" y="16283"/>
                  <a:pt x="18677" y="16270"/>
                  <a:pt x="18672" y="16221"/>
                </a:cubicBezTo>
                <a:cubicBezTo>
                  <a:pt x="18666" y="16172"/>
                  <a:pt x="18662" y="16086"/>
                  <a:pt x="18659" y="15935"/>
                </a:cubicBezTo>
                <a:cubicBezTo>
                  <a:pt x="18656" y="15784"/>
                  <a:pt x="18654" y="15569"/>
                  <a:pt x="18653" y="15260"/>
                </a:cubicBezTo>
                <a:cubicBezTo>
                  <a:pt x="18651" y="14952"/>
                  <a:pt x="18650" y="14551"/>
                  <a:pt x="18649" y="14028"/>
                </a:cubicBezTo>
                <a:cubicBezTo>
                  <a:pt x="18647" y="13297"/>
                  <a:pt x="18648" y="12732"/>
                  <a:pt x="18650" y="12346"/>
                </a:cubicBezTo>
                <a:cubicBezTo>
                  <a:pt x="18652" y="12167"/>
                  <a:pt x="18653" y="12040"/>
                  <a:pt x="18656" y="11939"/>
                </a:cubicBezTo>
                <a:cubicBezTo>
                  <a:pt x="18657" y="11875"/>
                  <a:pt x="18659" y="11817"/>
                  <a:pt x="18660" y="11784"/>
                </a:cubicBezTo>
                <a:cubicBezTo>
                  <a:pt x="18662" y="11757"/>
                  <a:pt x="18663" y="11741"/>
                  <a:pt x="18665" y="11737"/>
                </a:cubicBezTo>
                <a:cubicBezTo>
                  <a:pt x="18678" y="11710"/>
                  <a:pt x="18745" y="11688"/>
                  <a:pt x="18814" y="11686"/>
                </a:cubicBezTo>
                <a:lnTo>
                  <a:pt x="18940" y="11684"/>
                </a:lnTo>
                <a:lnTo>
                  <a:pt x="18941" y="11477"/>
                </a:lnTo>
                <a:cubicBezTo>
                  <a:pt x="18941" y="11420"/>
                  <a:pt x="18938" y="11362"/>
                  <a:pt x="18933" y="11316"/>
                </a:cubicBezTo>
                <a:cubicBezTo>
                  <a:pt x="18928" y="11269"/>
                  <a:pt x="18921" y="11234"/>
                  <a:pt x="18913" y="11220"/>
                </a:cubicBezTo>
                <a:cubicBezTo>
                  <a:pt x="18906" y="11207"/>
                  <a:pt x="18900" y="11182"/>
                  <a:pt x="18894" y="11155"/>
                </a:cubicBezTo>
                <a:cubicBezTo>
                  <a:pt x="18889" y="11127"/>
                  <a:pt x="18886" y="11096"/>
                  <a:pt x="18886" y="11068"/>
                </a:cubicBezTo>
                <a:cubicBezTo>
                  <a:pt x="18886" y="11024"/>
                  <a:pt x="18883" y="10986"/>
                  <a:pt x="18880" y="10956"/>
                </a:cubicBezTo>
                <a:cubicBezTo>
                  <a:pt x="18876" y="10927"/>
                  <a:pt x="18871" y="10906"/>
                  <a:pt x="18864" y="10892"/>
                </a:cubicBezTo>
                <a:cubicBezTo>
                  <a:pt x="18863" y="10892"/>
                  <a:pt x="18864" y="10891"/>
                  <a:pt x="18864" y="10891"/>
                </a:cubicBezTo>
                <a:cubicBezTo>
                  <a:pt x="18849" y="10862"/>
                  <a:pt x="18829" y="10864"/>
                  <a:pt x="18802" y="10900"/>
                </a:cubicBezTo>
                <a:cubicBezTo>
                  <a:pt x="18791" y="10915"/>
                  <a:pt x="18781" y="10925"/>
                  <a:pt x="18771" y="10931"/>
                </a:cubicBezTo>
                <a:cubicBezTo>
                  <a:pt x="18769" y="10932"/>
                  <a:pt x="18768" y="10931"/>
                  <a:pt x="18766" y="10932"/>
                </a:cubicBezTo>
                <a:cubicBezTo>
                  <a:pt x="18763" y="10933"/>
                  <a:pt x="18761" y="10935"/>
                  <a:pt x="18758" y="10936"/>
                </a:cubicBezTo>
                <a:cubicBezTo>
                  <a:pt x="18756" y="10936"/>
                  <a:pt x="18754" y="10937"/>
                  <a:pt x="18753" y="10937"/>
                </a:cubicBezTo>
                <a:cubicBezTo>
                  <a:pt x="18745" y="10937"/>
                  <a:pt x="18738" y="10934"/>
                  <a:pt x="18730" y="10929"/>
                </a:cubicBezTo>
                <a:cubicBezTo>
                  <a:pt x="18721" y="10924"/>
                  <a:pt x="18711" y="10916"/>
                  <a:pt x="18700" y="10905"/>
                </a:cubicBezTo>
                <a:lnTo>
                  <a:pt x="18643" y="10850"/>
                </a:lnTo>
                <a:lnTo>
                  <a:pt x="18643" y="9924"/>
                </a:lnTo>
                <a:cubicBezTo>
                  <a:pt x="18643" y="9665"/>
                  <a:pt x="18644" y="9474"/>
                  <a:pt x="18647" y="9324"/>
                </a:cubicBezTo>
                <a:cubicBezTo>
                  <a:pt x="18647" y="9314"/>
                  <a:pt x="18647" y="9300"/>
                  <a:pt x="18647" y="9290"/>
                </a:cubicBezTo>
                <a:cubicBezTo>
                  <a:pt x="18649" y="9222"/>
                  <a:pt x="18651" y="9160"/>
                  <a:pt x="18654" y="9111"/>
                </a:cubicBezTo>
                <a:cubicBezTo>
                  <a:pt x="18657" y="9059"/>
                  <a:pt x="18661" y="9016"/>
                  <a:pt x="18667" y="8983"/>
                </a:cubicBezTo>
                <a:cubicBezTo>
                  <a:pt x="18670" y="8966"/>
                  <a:pt x="18673" y="8952"/>
                  <a:pt x="18677" y="8939"/>
                </a:cubicBezTo>
                <a:cubicBezTo>
                  <a:pt x="18680" y="8927"/>
                  <a:pt x="18684" y="8916"/>
                  <a:pt x="18688" y="8907"/>
                </a:cubicBezTo>
                <a:cubicBezTo>
                  <a:pt x="18688" y="8906"/>
                  <a:pt x="18688" y="8906"/>
                  <a:pt x="18688" y="8905"/>
                </a:cubicBezTo>
                <a:cubicBezTo>
                  <a:pt x="18689" y="8903"/>
                  <a:pt x="18690" y="8902"/>
                  <a:pt x="18691" y="8900"/>
                </a:cubicBezTo>
                <a:cubicBezTo>
                  <a:pt x="18692" y="8900"/>
                  <a:pt x="18692" y="8898"/>
                  <a:pt x="18693" y="8898"/>
                </a:cubicBezTo>
                <a:cubicBezTo>
                  <a:pt x="18695" y="8893"/>
                  <a:pt x="18698" y="8890"/>
                  <a:pt x="18700" y="8886"/>
                </a:cubicBezTo>
                <a:cubicBezTo>
                  <a:pt x="18707" y="8877"/>
                  <a:pt x="18716" y="8870"/>
                  <a:pt x="18725" y="8866"/>
                </a:cubicBezTo>
                <a:cubicBezTo>
                  <a:pt x="18725" y="8866"/>
                  <a:pt x="18726" y="8866"/>
                  <a:pt x="18726" y="8866"/>
                </a:cubicBezTo>
                <a:cubicBezTo>
                  <a:pt x="18733" y="8862"/>
                  <a:pt x="18742" y="8860"/>
                  <a:pt x="18751" y="8859"/>
                </a:cubicBezTo>
                <a:cubicBezTo>
                  <a:pt x="18752" y="8859"/>
                  <a:pt x="18753" y="8858"/>
                  <a:pt x="18754" y="8858"/>
                </a:cubicBezTo>
                <a:cubicBezTo>
                  <a:pt x="18759" y="8857"/>
                  <a:pt x="18763" y="8857"/>
                  <a:pt x="18768" y="8857"/>
                </a:cubicBezTo>
                <a:cubicBezTo>
                  <a:pt x="18784" y="8857"/>
                  <a:pt x="18802" y="8858"/>
                  <a:pt x="18822" y="8860"/>
                </a:cubicBezTo>
                <a:cubicBezTo>
                  <a:pt x="18878" y="8867"/>
                  <a:pt x="18933" y="8887"/>
                  <a:pt x="18946" y="8904"/>
                </a:cubicBezTo>
                <a:cubicBezTo>
                  <a:pt x="18959" y="8921"/>
                  <a:pt x="18975" y="8905"/>
                  <a:pt x="18982" y="8866"/>
                </a:cubicBezTo>
                <a:cubicBezTo>
                  <a:pt x="18984" y="8855"/>
                  <a:pt x="18985" y="8845"/>
                  <a:pt x="18985" y="8837"/>
                </a:cubicBezTo>
                <a:cubicBezTo>
                  <a:pt x="18986" y="8829"/>
                  <a:pt x="18985" y="8823"/>
                  <a:pt x="18984" y="8818"/>
                </a:cubicBezTo>
                <a:cubicBezTo>
                  <a:pt x="18982" y="8807"/>
                  <a:pt x="18976" y="8802"/>
                  <a:pt x="18969" y="8805"/>
                </a:cubicBezTo>
                <a:cubicBezTo>
                  <a:pt x="18961" y="8808"/>
                  <a:pt x="18954" y="8799"/>
                  <a:pt x="18948" y="8782"/>
                </a:cubicBezTo>
                <a:cubicBezTo>
                  <a:pt x="18942" y="8765"/>
                  <a:pt x="18937" y="8739"/>
                  <a:pt x="18935" y="8710"/>
                </a:cubicBezTo>
                <a:cubicBezTo>
                  <a:pt x="18933" y="8689"/>
                  <a:pt x="18931" y="8673"/>
                  <a:pt x="18928" y="8660"/>
                </a:cubicBezTo>
                <a:cubicBezTo>
                  <a:pt x="18928" y="8656"/>
                  <a:pt x="18927" y="8654"/>
                  <a:pt x="18926" y="8651"/>
                </a:cubicBezTo>
                <a:cubicBezTo>
                  <a:pt x="18924" y="8645"/>
                  <a:pt x="18922" y="8641"/>
                  <a:pt x="18920" y="8636"/>
                </a:cubicBezTo>
                <a:cubicBezTo>
                  <a:pt x="18918" y="8633"/>
                  <a:pt x="18917" y="8628"/>
                  <a:pt x="18915" y="8625"/>
                </a:cubicBezTo>
                <a:cubicBezTo>
                  <a:pt x="18913" y="8623"/>
                  <a:pt x="18912" y="8622"/>
                  <a:pt x="18911" y="8621"/>
                </a:cubicBezTo>
                <a:cubicBezTo>
                  <a:pt x="18905" y="8614"/>
                  <a:pt x="18896" y="8608"/>
                  <a:pt x="18886" y="8605"/>
                </a:cubicBezTo>
                <a:cubicBezTo>
                  <a:pt x="18874" y="8602"/>
                  <a:pt x="18860" y="8602"/>
                  <a:pt x="18842" y="8602"/>
                </a:cubicBezTo>
                <a:cubicBezTo>
                  <a:pt x="18795" y="8602"/>
                  <a:pt x="18750" y="8580"/>
                  <a:pt x="18742" y="8554"/>
                </a:cubicBezTo>
                <a:cubicBezTo>
                  <a:pt x="18739" y="8542"/>
                  <a:pt x="18738" y="8531"/>
                  <a:pt x="18739" y="8522"/>
                </a:cubicBezTo>
                <a:cubicBezTo>
                  <a:pt x="18740" y="8512"/>
                  <a:pt x="18743" y="8504"/>
                  <a:pt x="18751" y="8496"/>
                </a:cubicBezTo>
                <a:cubicBezTo>
                  <a:pt x="18765" y="8480"/>
                  <a:pt x="18794" y="8463"/>
                  <a:pt x="18843" y="8439"/>
                </a:cubicBezTo>
                <a:cubicBezTo>
                  <a:pt x="18893" y="8416"/>
                  <a:pt x="18898" y="8394"/>
                  <a:pt x="18890" y="8245"/>
                </a:cubicBezTo>
                <a:cubicBezTo>
                  <a:pt x="18888" y="8199"/>
                  <a:pt x="18884" y="8155"/>
                  <a:pt x="18880" y="8124"/>
                </a:cubicBezTo>
                <a:cubicBezTo>
                  <a:pt x="18875" y="8093"/>
                  <a:pt x="18871" y="8073"/>
                  <a:pt x="18867" y="8072"/>
                </a:cubicBezTo>
                <a:cubicBezTo>
                  <a:pt x="18859" y="8070"/>
                  <a:pt x="18835" y="8061"/>
                  <a:pt x="18813" y="8052"/>
                </a:cubicBezTo>
                <a:cubicBezTo>
                  <a:pt x="18781" y="8039"/>
                  <a:pt x="18778" y="8049"/>
                  <a:pt x="18799" y="8103"/>
                </a:cubicBezTo>
                <a:cubicBezTo>
                  <a:pt x="18819" y="8157"/>
                  <a:pt x="18817" y="8177"/>
                  <a:pt x="18784" y="8199"/>
                </a:cubicBezTo>
                <a:cubicBezTo>
                  <a:pt x="18761" y="8214"/>
                  <a:pt x="18726" y="8246"/>
                  <a:pt x="18705" y="8269"/>
                </a:cubicBezTo>
                <a:cubicBezTo>
                  <a:pt x="18683" y="8295"/>
                  <a:pt x="18663" y="8296"/>
                  <a:pt x="18656" y="8271"/>
                </a:cubicBezTo>
                <a:cubicBezTo>
                  <a:pt x="18649" y="8247"/>
                  <a:pt x="18641" y="7909"/>
                  <a:pt x="18638" y="7519"/>
                </a:cubicBezTo>
                <a:lnTo>
                  <a:pt x="18633" y="6809"/>
                </a:lnTo>
                <a:lnTo>
                  <a:pt x="18920" y="6818"/>
                </a:lnTo>
                <a:cubicBezTo>
                  <a:pt x="19078" y="6823"/>
                  <a:pt x="19231" y="6833"/>
                  <a:pt x="19261" y="6842"/>
                </a:cubicBezTo>
                <a:cubicBezTo>
                  <a:pt x="19312" y="6856"/>
                  <a:pt x="19317" y="6843"/>
                  <a:pt x="19317" y="6667"/>
                </a:cubicBezTo>
                <a:cubicBezTo>
                  <a:pt x="19317" y="6627"/>
                  <a:pt x="19318" y="6593"/>
                  <a:pt x="19320" y="6564"/>
                </a:cubicBezTo>
                <a:cubicBezTo>
                  <a:pt x="19321" y="6559"/>
                  <a:pt x="19321" y="6556"/>
                  <a:pt x="19321" y="6552"/>
                </a:cubicBezTo>
                <a:cubicBezTo>
                  <a:pt x="19321" y="6551"/>
                  <a:pt x="19321" y="6551"/>
                  <a:pt x="19321" y="6551"/>
                </a:cubicBezTo>
                <a:cubicBezTo>
                  <a:pt x="19324" y="6524"/>
                  <a:pt x="19327" y="6501"/>
                  <a:pt x="19331" y="6489"/>
                </a:cubicBezTo>
                <a:cubicBezTo>
                  <a:pt x="19335" y="6480"/>
                  <a:pt x="19338" y="6476"/>
                  <a:pt x="19342" y="6476"/>
                </a:cubicBezTo>
                <a:cubicBezTo>
                  <a:pt x="19353" y="6476"/>
                  <a:pt x="19361" y="6471"/>
                  <a:pt x="19368" y="6464"/>
                </a:cubicBezTo>
                <a:cubicBezTo>
                  <a:pt x="19372" y="6460"/>
                  <a:pt x="19377" y="6456"/>
                  <a:pt x="19379" y="6449"/>
                </a:cubicBezTo>
                <a:cubicBezTo>
                  <a:pt x="19382" y="6442"/>
                  <a:pt x="19383" y="6432"/>
                  <a:pt x="19383" y="6422"/>
                </a:cubicBezTo>
                <a:cubicBezTo>
                  <a:pt x="19384" y="6407"/>
                  <a:pt x="19384" y="6391"/>
                  <a:pt x="19380" y="6370"/>
                </a:cubicBezTo>
                <a:cubicBezTo>
                  <a:pt x="19376" y="6347"/>
                  <a:pt x="19370" y="6321"/>
                  <a:pt x="19361" y="6291"/>
                </a:cubicBezTo>
                <a:cubicBezTo>
                  <a:pt x="19354" y="6268"/>
                  <a:pt x="19347" y="6249"/>
                  <a:pt x="19339" y="6233"/>
                </a:cubicBezTo>
                <a:cubicBezTo>
                  <a:pt x="19338" y="6232"/>
                  <a:pt x="19337" y="6231"/>
                  <a:pt x="19337" y="6230"/>
                </a:cubicBezTo>
                <a:cubicBezTo>
                  <a:pt x="19337" y="6230"/>
                  <a:pt x="19337" y="6228"/>
                  <a:pt x="19336" y="6228"/>
                </a:cubicBezTo>
                <a:cubicBezTo>
                  <a:pt x="19330" y="6215"/>
                  <a:pt x="19323" y="6205"/>
                  <a:pt x="19315" y="6197"/>
                </a:cubicBezTo>
                <a:cubicBezTo>
                  <a:pt x="19312" y="6194"/>
                  <a:pt x="19309" y="6191"/>
                  <a:pt x="19307" y="6189"/>
                </a:cubicBezTo>
                <a:cubicBezTo>
                  <a:pt x="19306" y="6189"/>
                  <a:pt x="19306" y="6189"/>
                  <a:pt x="19306" y="6189"/>
                </a:cubicBezTo>
                <a:cubicBezTo>
                  <a:pt x="19299" y="6182"/>
                  <a:pt x="19292" y="6177"/>
                  <a:pt x="19283" y="6172"/>
                </a:cubicBezTo>
                <a:cubicBezTo>
                  <a:pt x="19283" y="6172"/>
                  <a:pt x="19282" y="6171"/>
                  <a:pt x="19282" y="6171"/>
                </a:cubicBezTo>
                <a:cubicBezTo>
                  <a:pt x="19279" y="6169"/>
                  <a:pt x="19277" y="6168"/>
                  <a:pt x="19274" y="6167"/>
                </a:cubicBezTo>
                <a:cubicBezTo>
                  <a:pt x="19274" y="6167"/>
                  <a:pt x="19273" y="6167"/>
                  <a:pt x="19273" y="6167"/>
                </a:cubicBezTo>
                <a:cubicBezTo>
                  <a:pt x="19261" y="6162"/>
                  <a:pt x="19247" y="6158"/>
                  <a:pt x="19232" y="6155"/>
                </a:cubicBezTo>
                <a:cubicBezTo>
                  <a:pt x="19156" y="6143"/>
                  <a:pt x="19141" y="6125"/>
                  <a:pt x="19147" y="6051"/>
                </a:cubicBezTo>
                <a:cubicBezTo>
                  <a:pt x="19148" y="6036"/>
                  <a:pt x="19147" y="6024"/>
                  <a:pt x="19146" y="6014"/>
                </a:cubicBezTo>
                <a:cubicBezTo>
                  <a:pt x="19145" y="6012"/>
                  <a:pt x="19145" y="6009"/>
                  <a:pt x="19144" y="6007"/>
                </a:cubicBezTo>
                <a:cubicBezTo>
                  <a:pt x="19142" y="5998"/>
                  <a:pt x="19139" y="5990"/>
                  <a:pt x="19134" y="5985"/>
                </a:cubicBezTo>
                <a:cubicBezTo>
                  <a:pt x="19130" y="5982"/>
                  <a:pt x="19125" y="5980"/>
                  <a:pt x="19119" y="5979"/>
                </a:cubicBezTo>
                <a:cubicBezTo>
                  <a:pt x="19107" y="5977"/>
                  <a:pt x="19091" y="5980"/>
                  <a:pt x="19071" y="5988"/>
                </a:cubicBezTo>
                <a:cubicBezTo>
                  <a:pt x="19051" y="5996"/>
                  <a:pt x="19027" y="6008"/>
                  <a:pt x="18998" y="6025"/>
                </a:cubicBezTo>
                <a:cubicBezTo>
                  <a:pt x="18993" y="6028"/>
                  <a:pt x="18989" y="6028"/>
                  <a:pt x="18985" y="6025"/>
                </a:cubicBezTo>
                <a:cubicBezTo>
                  <a:pt x="18984" y="6024"/>
                  <a:pt x="18982" y="6022"/>
                  <a:pt x="18981" y="6020"/>
                </a:cubicBezTo>
                <a:cubicBezTo>
                  <a:pt x="18980" y="6020"/>
                  <a:pt x="18981" y="6019"/>
                  <a:pt x="18981" y="6019"/>
                </a:cubicBezTo>
                <a:cubicBezTo>
                  <a:pt x="18980" y="6019"/>
                  <a:pt x="18981" y="6018"/>
                  <a:pt x="18981" y="6018"/>
                </a:cubicBezTo>
                <a:cubicBezTo>
                  <a:pt x="18980" y="6018"/>
                  <a:pt x="18980" y="6018"/>
                  <a:pt x="18980" y="6018"/>
                </a:cubicBezTo>
                <a:cubicBezTo>
                  <a:pt x="18976" y="6009"/>
                  <a:pt x="18973" y="5993"/>
                  <a:pt x="18970" y="5970"/>
                </a:cubicBezTo>
                <a:cubicBezTo>
                  <a:pt x="18943" y="5962"/>
                  <a:pt x="18929" y="5885"/>
                  <a:pt x="18952" y="5854"/>
                </a:cubicBezTo>
                <a:cubicBezTo>
                  <a:pt x="18956" y="5849"/>
                  <a:pt x="18961" y="5850"/>
                  <a:pt x="18965" y="5848"/>
                </a:cubicBezTo>
                <a:cubicBezTo>
                  <a:pt x="18965" y="5841"/>
                  <a:pt x="18965" y="5837"/>
                  <a:pt x="18965" y="5830"/>
                </a:cubicBezTo>
                <a:cubicBezTo>
                  <a:pt x="18964" y="5790"/>
                  <a:pt x="18963" y="5758"/>
                  <a:pt x="18962" y="5731"/>
                </a:cubicBezTo>
                <a:cubicBezTo>
                  <a:pt x="18959" y="5676"/>
                  <a:pt x="18955" y="5642"/>
                  <a:pt x="18946" y="5626"/>
                </a:cubicBezTo>
                <a:cubicBezTo>
                  <a:pt x="18942" y="5618"/>
                  <a:pt x="18937" y="5615"/>
                  <a:pt x="18931" y="5615"/>
                </a:cubicBezTo>
                <a:cubicBezTo>
                  <a:pt x="18922" y="5615"/>
                  <a:pt x="18914" y="5594"/>
                  <a:pt x="18906" y="5562"/>
                </a:cubicBezTo>
                <a:cubicBezTo>
                  <a:pt x="18899" y="5533"/>
                  <a:pt x="18893" y="5495"/>
                  <a:pt x="18887" y="5452"/>
                </a:cubicBezTo>
                <a:cubicBezTo>
                  <a:pt x="18886" y="5438"/>
                  <a:pt x="18885" y="5426"/>
                  <a:pt x="18883" y="5411"/>
                </a:cubicBezTo>
                <a:cubicBezTo>
                  <a:pt x="18880" y="5381"/>
                  <a:pt x="18878" y="5351"/>
                  <a:pt x="18877" y="5321"/>
                </a:cubicBezTo>
                <a:cubicBezTo>
                  <a:pt x="18877" y="5320"/>
                  <a:pt x="18877" y="5319"/>
                  <a:pt x="18877" y="5319"/>
                </a:cubicBezTo>
                <a:cubicBezTo>
                  <a:pt x="18876" y="5302"/>
                  <a:pt x="18875" y="5286"/>
                  <a:pt x="18875" y="5270"/>
                </a:cubicBezTo>
                <a:cubicBezTo>
                  <a:pt x="18875" y="5263"/>
                  <a:pt x="18875" y="5257"/>
                  <a:pt x="18875" y="5250"/>
                </a:cubicBezTo>
                <a:cubicBezTo>
                  <a:pt x="18875" y="5250"/>
                  <a:pt x="18875" y="5249"/>
                  <a:pt x="18875" y="5249"/>
                </a:cubicBezTo>
                <a:cubicBezTo>
                  <a:pt x="18875" y="5220"/>
                  <a:pt x="18877" y="5194"/>
                  <a:pt x="18880" y="5174"/>
                </a:cubicBezTo>
                <a:cubicBezTo>
                  <a:pt x="18884" y="5155"/>
                  <a:pt x="18881" y="5140"/>
                  <a:pt x="18875" y="5129"/>
                </a:cubicBezTo>
                <a:cubicBezTo>
                  <a:pt x="18872" y="5124"/>
                  <a:pt x="18867" y="5120"/>
                  <a:pt x="18862" y="5118"/>
                </a:cubicBezTo>
                <a:cubicBezTo>
                  <a:pt x="18856" y="5115"/>
                  <a:pt x="18850" y="5113"/>
                  <a:pt x="18842" y="5113"/>
                </a:cubicBezTo>
                <a:cubicBezTo>
                  <a:pt x="18833" y="5113"/>
                  <a:pt x="18827" y="5115"/>
                  <a:pt x="18821" y="5118"/>
                </a:cubicBezTo>
                <a:cubicBezTo>
                  <a:pt x="18815" y="5120"/>
                  <a:pt x="18811" y="5125"/>
                  <a:pt x="18808" y="5131"/>
                </a:cubicBezTo>
                <a:cubicBezTo>
                  <a:pt x="18802" y="5143"/>
                  <a:pt x="18802" y="5161"/>
                  <a:pt x="18807" y="5187"/>
                </a:cubicBezTo>
                <a:cubicBezTo>
                  <a:pt x="18811" y="5211"/>
                  <a:pt x="18810" y="5231"/>
                  <a:pt x="18807" y="5248"/>
                </a:cubicBezTo>
                <a:cubicBezTo>
                  <a:pt x="18805" y="5256"/>
                  <a:pt x="18802" y="5263"/>
                  <a:pt x="18799" y="5270"/>
                </a:cubicBezTo>
                <a:cubicBezTo>
                  <a:pt x="18795" y="5276"/>
                  <a:pt x="18790" y="5281"/>
                  <a:pt x="18785" y="5285"/>
                </a:cubicBezTo>
                <a:cubicBezTo>
                  <a:pt x="18780" y="5289"/>
                  <a:pt x="18774" y="5291"/>
                  <a:pt x="18768" y="5293"/>
                </a:cubicBezTo>
                <a:cubicBezTo>
                  <a:pt x="18762" y="5294"/>
                  <a:pt x="18755" y="5295"/>
                  <a:pt x="18747" y="5294"/>
                </a:cubicBezTo>
                <a:cubicBezTo>
                  <a:pt x="18732" y="5292"/>
                  <a:pt x="18715" y="5284"/>
                  <a:pt x="18696" y="5271"/>
                </a:cubicBezTo>
                <a:lnTo>
                  <a:pt x="18637" y="5228"/>
                </a:lnTo>
                <a:lnTo>
                  <a:pt x="18642" y="4348"/>
                </a:lnTo>
                <a:cubicBezTo>
                  <a:pt x="18645" y="3863"/>
                  <a:pt x="18649" y="3459"/>
                  <a:pt x="18653" y="3450"/>
                </a:cubicBezTo>
                <a:cubicBezTo>
                  <a:pt x="18670" y="3415"/>
                  <a:pt x="21225" y="3383"/>
                  <a:pt x="21262" y="3418"/>
                </a:cubicBezTo>
                <a:cubicBezTo>
                  <a:pt x="21284" y="3439"/>
                  <a:pt x="21309" y="3458"/>
                  <a:pt x="21317" y="3461"/>
                </a:cubicBezTo>
                <a:cubicBezTo>
                  <a:pt x="21321" y="3462"/>
                  <a:pt x="21326" y="3466"/>
                  <a:pt x="21332" y="3474"/>
                </a:cubicBezTo>
                <a:cubicBezTo>
                  <a:pt x="21338" y="3481"/>
                  <a:pt x="21344" y="3491"/>
                  <a:pt x="21348" y="3501"/>
                </a:cubicBezTo>
                <a:cubicBezTo>
                  <a:pt x="21356" y="3517"/>
                  <a:pt x="21368" y="3527"/>
                  <a:pt x="21383" y="3533"/>
                </a:cubicBezTo>
                <a:cubicBezTo>
                  <a:pt x="21397" y="3538"/>
                  <a:pt x="21413" y="3538"/>
                  <a:pt x="21429" y="3534"/>
                </a:cubicBezTo>
                <a:cubicBezTo>
                  <a:pt x="21434" y="3533"/>
                  <a:pt x="21437" y="3529"/>
                  <a:pt x="21441" y="3528"/>
                </a:cubicBezTo>
                <a:cubicBezTo>
                  <a:pt x="21453" y="3523"/>
                  <a:pt x="21464" y="3518"/>
                  <a:pt x="21473" y="3508"/>
                </a:cubicBezTo>
                <a:cubicBezTo>
                  <a:pt x="21480" y="3502"/>
                  <a:pt x="21485" y="3496"/>
                  <a:pt x="21489" y="3488"/>
                </a:cubicBezTo>
                <a:cubicBezTo>
                  <a:pt x="21493" y="3480"/>
                  <a:pt x="21497" y="3472"/>
                  <a:pt x="21498" y="3462"/>
                </a:cubicBezTo>
                <a:cubicBezTo>
                  <a:pt x="21501" y="3450"/>
                  <a:pt x="21503" y="3439"/>
                  <a:pt x="21507" y="3431"/>
                </a:cubicBezTo>
                <a:cubicBezTo>
                  <a:pt x="21514" y="3415"/>
                  <a:pt x="21524" y="3407"/>
                  <a:pt x="21536" y="3408"/>
                </a:cubicBezTo>
                <a:cubicBezTo>
                  <a:pt x="21542" y="3409"/>
                  <a:pt x="21549" y="3412"/>
                  <a:pt x="21556" y="3417"/>
                </a:cubicBezTo>
                <a:cubicBezTo>
                  <a:pt x="21567" y="3424"/>
                  <a:pt x="21575" y="3428"/>
                  <a:pt x="21581" y="3404"/>
                </a:cubicBezTo>
                <a:cubicBezTo>
                  <a:pt x="21584" y="3392"/>
                  <a:pt x="21587" y="3373"/>
                  <a:pt x="21589" y="3344"/>
                </a:cubicBezTo>
                <a:cubicBezTo>
                  <a:pt x="21591" y="3314"/>
                  <a:pt x="21593" y="3273"/>
                  <a:pt x="21595" y="3220"/>
                </a:cubicBezTo>
                <a:cubicBezTo>
                  <a:pt x="21597" y="3113"/>
                  <a:pt x="21599" y="2952"/>
                  <a:pt x="21599" y="2711"/>
                </a:cubicBezTo>
                <a:cubicBezTo>
                  <a:pt x="21599" y="2711"/>
                  <a:pt x="21599" y="2710"/>
                  <a:pt x="21599" y="2710"/>
                </a:cubicBezTo>
                <a:cubicBezTo>
                  <a:pt x="21600" y="2469"/>
                  <a:pt x="21600" y="2150"/>
                  <a:pt x="21600" y="1724"/>
                </a:cubicBez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7981" y="537"/>
                </a:moveTo>
                <a:cubicBezTo>
                  <a:pt x="18042" y="534"/>
                  <a:pt x="18109" y="534"/>
                  <a:pt x="18180" y="537"/>
                </a:cubicBezTo>
                <a:lnTo>
                  <a:pt x="18478" y="550"/>
                </a:lnTo>
                <a:cubicBezTo>
                  <a:pt x="18493" y="550"/>
                  <a:pt x="18502" y="1329"/>
                  <a:pt x="18506" y="2768"/>
                </a:cubicBezTo>
                <a:cubicBezTo>
                  <a:pt x="18510" y="4167"/>
                  <a:pt x="18504" y="5006"/>
                  <a:pt x="18490" y="5035"/>
                </a:cubicBezTo>
                <a:cubicBezTo>
                  <a:pt x="18480" y="5058"/>
                  <a:pt x="18471" y="5059"/>
                  <a:pt x="18463" y="5040"/>
                </a:cubicBezTo>
                <a:cubicBezTo>
                  <a:pt x="18460" y="5046"/>
                  <a:pt x="18455" y="5051"/>
                  <a:pt x="18450" y="5056"/>
                </a:cubicBezTo>
                <a:cubicBezTo>
                  <a:pt x="18446" y="5059"/>
                  <a:pt x="18441" y="5062"/>
                  <a:pt x="18436" y="5065"/>
                </a:cubicBezTo>
                <a:cubicBezTo>
                  <a:pt x="18428" y="5069"/>
                  <a:pt x="18416" y="5071"/>
                  <a:pt x="18405" y="5074"/>
                </a:cubicBezTo>
                <a:cubicBezTo>
                  <a:pt x="18395" y="5076"/>
                  <a:pt x="18388" y="5078"/>
                  <a:pt x="18376" y="5079"/>
                </a:cubicBezTo>
                <a:cubicBezTo>
                  <a:pt x="18357" y="5081"/>
                  <a:pt x="18329" y="5080"/>
                  <a:pt x="18301" y="5079"/>
                </a:cubicBezTo>
                <a:cubicBezTo>
                  <a:pt x="18290" y="5079"/>
                  <a:pt x="18283" y="5080"/>
                  <a:pt x="18270" y="5079"/>
                </a:cubicBezTo>
                <a:cubicBezTo>
                  <a:pt x="18269" y="5079"/>
                  <a:pt x="18267" y="5079"/>
                  <a:pt x="18266" y="5079"/>
                </a:cubicBezTo>
                <a:cubicBezTo>
                  <a:pt x="18222" y="5077"/>
                  <a:pt x="18169" y="5071"/>
                  <a:pt x="18103" y="5065"/>
                </a:cubicBezTo>
                <a:lnTo>
                  <a:pt x="17861" y="5042"/>
                </a:lnTo>
                <a:lnTo>
                  <a:pt x="17849" y="4448"/>
                </a:lnTo>
                <a:cubicBezTo>
                  <a:pt x="17842" y="4056"/>
                  <a:pt x="17846" y="3831"/>
                  <a:pt x="17862" y="3784"/>
                </a:cubicBezTo>
                <a:cubicBezTo>
                  <a:pt x="17869" y="3764"/>
                  <a:pt x="17878" y="3753"/>
                  <a:pt x="17887" y="3748"/>
                </a:cubicBezTo>
                <a:cubicBezTo>
                  <a:pt x="17891" y="3745"/>
                  <a:pt x="17895" y="3744"/>
                  <a:pt x="17900" y="3744"/>
                </a:cubicBezTo>
                <a:cubicBezTo>
                  <a:pt x="17922" y="3746"/>
                  <a:pt x="17940" y="3784"/>
                  <a:pt x="17931" y="3839"/>
                </a:cubicBezTo>
                <a:cubicBezTo>
                  <a:pt x="17929" y="3848"/>
                  <a:pt x="17930" y="3857"/>
                  <a:pt x="17933" y="3864"/>
                </a:cubicBezTo>
                <a:cubicBezTo>
                  <a:pt x="17936" y="3871"/>
                  <a:pt x="17941" y="3877"/>
                  <a:pt x="17949" y="3882"/>
                </a:cubicBezTo>
                <a:cubicBezTo>
                  <a:pt x="17963" y="3892"/>
                  <a:pt x="17987" y="3898"/>
                  <a:pt x="18020" y="3900"/>
                </a:cubicBezTo>
                <a:cubicBezTo>
                  <a:pt x="18044" y="3901"/>
                  <a:pt x="18062" y="3902"/>
                  <a:pt x="18076" y="3900"/>
                </a:cubicBezTo>
                <a:cubicBezTo>
                  <a:pt x="18089" y="3898"/>
                  <a:pt x="18098" y="3893"/>
                  <a:pt x="18103" y="3884"/>
                </a:cubicBezTo>
                <a:cubicBezTo>
                  <a:pt x="18115" y="3867"/>
                  <a:pt x="18113" y="3833"/>
                  <a:pt x="18108" y="3765"/>
                </a:cubicBezTo>
                <a:cubicBezTo>
                  <a:pt x="18103" y="3692"/>
                  <a:pt x="18108" y="3641"/>
                  <a:pt x="18122" y="3601"/>
                </a:cubicBezTo>
                <a:cubicBezTo>
                  <a:pt x="18127" y="3588"/>
                  <a:pt x="18133" y="3576"/>
                  <a:pt x="18140" y="3565"/>
                </a:cubicBezTo>
                <a:cubicBezTo>
                  <a:pt x="18151" y="3548"/>
                  <a:pt x="18159" y="3529"/>
                  <a:pt x="18164" y="3512"/>
                </a:cubicBezTo>
                <a:cubicBezTo>
                  <a:pt x="18166" y="3504"/>
                  <a:pt x="18168" y="3496"/>
                  <a:pt x="18168" y="3489"/>
                </a:cubicBezTo>
                <a:cubicBezTo>
                  <a:pt x="18169" y="3482"/>
                  <a:pt x="18168" y="3477"/>
                  <a:pt x="18166" y="3472"/>
                </a:cubicBezTo>
                <a:cubicBezTo>
                  <a:pt x="18164" y="3468"/>
                  <a:pt x="18164" y="3462"/>
                  <a:pt x="18166" y="3456"/>
                </a:cubicBezTo>
                <a:cubicBezTo>
                  <a:pt x="18171" y="3435"/>
                  <a:pt x="18192" y="3406"/>
                  <a:pt x="18220" y="3380"/>
                </a:cubicBezTo>
                <a:cubicBezTo>
                  <a:pt x="18236" y="3365"/>
                  <a:pt x="18249" y="3353"/>
                  <a:pt x="18257" y="3342"/>
                </a:cubicBezTo>
                <a:cubicBezTo>
                  <a:pt x="18266" y="3332"/>
                  <a:pt x="18272" y="3323"/>
                  <a:pt x="18274" y="3314"/>
                </a:cubicBezTo>
                <a:cubicBezTo>
                  <a:pt x="18278" y="3295"/>
                  <a:pt x="18270" y="3274"/>
                  <a:pt x="18254" y="3238"/>
                </a:cubicBezTo>
                <a:cubicBezTo>
                  <a:pt x="18249" y="3227"/>
                  <a:pt x="18244" y="3212"/>
                  <a:pt x="18239" y="3194"/>
                </a:cubicBezTo>
                <a:cubicBezTo>
                  <a:pt x="18231" y="3158"/>
                  <a:pt x="18223" y="3109"/>
                  <a:pt x="18219" y="3059"/>
                </a:cubicBezTo>
                <a:cubicBezTo>
                  <a:pt x="18217" y="3034"/>
                  <a:pt x="18216" y="3009"/>
                  <a:pt x="18216" y="2984"/>
                </a:cubicBezTo>
                <a:cubicBezTo>
                  <a:pt x="18214" y="2842"/>
                  <a:pt x="18223" y="2799"/>
                  <a:pt x="18264" y="2766"/>
                </a:cubicBezTo>
                <a:cubicBezTo>
                  <a:pt x="18278" y="2754"/>
                  <a:pt x="18290" y="2739"/>
                  <a:pt x="18296" y="2723"/>
                </a:cubicBezTo>
                <a:cubicBezTo>
                  <a:pt x="18300" y="2715"/>
                  <a:pt x="18303" y="2707"/>
                  <a:pt x="18304" y="2700"/>
                </a:cubicBezTo>
                <a:cubicBezTo>
                  <a:pt x="18305" y="2692"/>
                  <a:pt x="18304" y="2685"/>
                  <a:pt x="18302" y="2679"/>
                </a:cubicBezTo>
                <a:cubicBezTo>
                  <a:pt x="18299" y="2667"/>
                  <a:pt x="18300" y="2650"/>
                  <a:pt x="18305" y="2633"/>
                </a:cubicBezTo>
                <a:cubicBezTo>
                  <a:pt x="18307" y="2624"/>
                  <a:pt x="18311" y="2615"/>
                  <a:pt x="18315" y="2607"/>
                </a:cubicBezTo>
                <a:cubicBezTo>
                  <a:pt x="18319" y="2599"/>
                  <a:pt x="18323" y="2592"/>
                  <a:pt x="18329" y="2585"/>
                </a:cubicBezTo>
                <a:cubicBezTo>
                  <a:pt x="18339" y="2572"/>
                  <a:pt x="18348" y="2558"/>
                  <a:pt x="18352" y="2549"/>
                </a:cubicBezTo>
                <a:cubicBezTo>
                  <a:pt x="18354" y="2545"/>
                  <a:pt x="18355" y="2542"/>
                  <a:pt x="18355" y="2539"/>
                </a:cubicBezTo>
                <a:cubicBezTo>
                  <a:pt x="18355" y="2536"/>
                  <a:pt x="18354" y="2534"/>
                  <a:pt x="18352" y="2534"/>
                </a:cubicBezTo>
                <a:cubicBezTo>
                  <a:pt x="18343" y="2533"/>
                  <a:pt x="18345" y="2477"/>
                  <a:pt x="18357" y="2410"/>
                </a:cubicBezTo>
                <a:cubicBezTo>
                  <a:pt x="18368" y="2349"/>
                  <a:pt x="18370" y="2318"/>
                  <a:pt x="18365" y="2314"/>
                </a:cubicBezTo>
                <a:cubicBezTo>
                  <a:pt x="18363" y="2312"/>
                  <a:pt x="18360" y="2314"/>
                  <a:pt x="18356" y="2319"/>
                </a:cubicBezTo>
                <a:cubicBezTo>
                  <a:pt x="18354" y="2323"/>
                  <a:pt x="18350" y="2323"/>
                  <a:pt x="18347" y="2320"/>
                </a:cubicBezTo>
                <a:cubicBezTo>
                  <a:pt x="18344" y="2317"/>
                  <a:pt x="18340" y="2312"/>
                  <a:pt x="18336" y="2305"/>
                </a:cubicBezTo>
                <a:cubicBezTo>
                  <a:pt x="18329" y="2290"/>
                  <a:pt x="18322" y="2265"/>
                  <a:pt x="18316" y="2239"/>
                </a:cubicBezTo>
                <a:cubicBezTo>
                  <a:pt x="18310" y="2212"/>
                  <a:pt x="18305" y="2183"/>
                  <a:pt x="18303" y="2157"/>
                </a:cubicBezTo>
                <a:cubicBezTo>
                  <a:pt x="18301" y="2130"/>
                  <a:pt x="18301" y="2106"/>
                  <a:pt x="18305" y="2091"/>
                </a:cubicBezTo>
                <a:cubicBezTo>
                  <a:pt x="18307" y="2086"/>
                  <a:pt x="18296" y="2081"/>
                  <a:pt x="18275" y="2077"/>
                </a:cubicBezTo>
                <a:cubicBezTo>
                  <a:pt x="18213" y="2064"/>
                  <a:pt x="18062" y="2055"/>
                  <a:pt x="17884" y="2055"/>
                </a:cubicBezTo>
                <a:cubicBezTo>
                  <a:pt x="17793" y="2055"/>
                  <a:pt x="17720" y="2054"/>
                  <a:pt x="17662" y="2052"/>
                </a:cubicBezTo>
                <a:cubicBezTo>
                  <a:pt x="17660" y="2052"/>
                  <a:pt x="17660" y="2051"/>
                  <a:pt x="17658" y="2051"/>
                </a:cubicBezTo>
                <a:cubicBezTo>
                  <a:pt x="17546" y="2047"/>
                  <a:pt x="17489" y="2038"/>
                  <a:pt x="17461" y="2019"/>
                </a:cubicBezTo>
                <a:cubicBezTo>
                  <a:pt x="17447" y="2009"/>
                  <a:pt x="17440" y="1996"/>
                  <a:pt x="17435" y="1980"/>
                </a:cubicBezTo>
                <a:cubicBezTo>
                  <a:pt x="17413" y="1892"/>
                  <a:pt x="17131" y="1836"/>
                  <a:pt x="17109" y="1914"/>
                </a:cubicBezTo>
                <a:cubicBezTo>
                  <a:pt x="17100" y="1947"/>
                  <a:pt x="17085" y="1945"/>
                  <a:pt x="17064" y="1908"/>
                </a:cubicBezTo>
                <a:cubicBezTo>
                  <a:pt x="17052" y="1885"/>
                  <a:pt x="17040" y="1876"/>
                  <a:pt x="17035" y="1882"/>
                </a:cubicBezTo>
                <a:cubicBezTo>
                  <a:pt x="17034" y="1884"/>
                  <a:pt x="17032" y="1888"/>
                  <a:pt x="17032" y="1894"/>
                </a:cubicBezTo>
                <a:cubicBezTo>
                  <a:pt x="17032" y="1900"/>
                  <a:pt x="17031" y="1903"/>
                  <a:pt x="17029" y="1903"/>
                </a:cubicBezTo>
                <a:cubicBezTo>
                  <a:pt x="17024" y="1903"/>
                  <a:pt x="17012" y="1880"/>
                  <a:pt x="16999" y="1842"/>
                </a:cubicBezTo>
                <a:cubicBezTo>
                  <a:pt x="16990" y="1817"/>
                  <a:pt x="16982" y="1798"/>
                  <a:pt x="16976" y="1788"/>
                </a:cubicBezTo>
                <a:cubicBezTo>
                  <a:pt x="16974" y="1784"/>
                  <a:pt x="16971" y="1781"/>
                  <a:pt x="16969" y="1781"/>
                </a:cubicBezTo>
                <a:cubicBezTo>
                  <a:pt x="16968" y="1780"/>
                  <a:pt x="16967" y="1783"/>
                  <a:pt x="16967" y="1788"/>
                </a:cubicBezTo>
                <a:cubicBezTo>
                  <a:pt x="16967" y="1810"/>
                  <a:pt x="16952" y="1801"/>
                  <a:pt x="16933" y="1768"/>
                </a:cubicBezTo>
                <a:cubicBezTo>
                  <a:pt x="16905" y="1718"/>
                  <a:pt x="16891" y="1724"/>
                  <a:pt x="16849" y="1809"/>
                </a:cubicBezTo>
                <a:cubicBezTo>
                  <a:pt x="16808" y="1891"/>
                  <a:pt x="16779" y="1907"/>
                  <a:pt x="16707" y="1887"/>
                </a:cubicBezTo>
                <a:cubicBezTo>
                  <a:pt x="16657" y="1874"/>
                  <a:pt x="16610" y="1885"/>
                  <a:pt x="16602" y="1912"/>
                </a:cubicBezTo>
                <a:cubicBezTo>
                  <a:pt x="16598" y="1927"/>
                  <a:pt x="16592" y="1934"/>
                  <a:pt x="16583" y="1935"/>
                </a:cubicBezTo>
                <a:cubicBezTo>
                  <a:pt x="16578" y="1936"/>
                  <a:pt x="16573" y="1934"/>
                  <a:pt x="16568" y="1931"/>
                </a:cubicBezTo>
                <a:cubicBezTo>
                  <a:pt x="16563" y="1928"/>
                  <a:pt x="16558" y="1923"/>
                  <a:pt x="16552" y="1917"/>
                </a:cubicBezTo>
                <a:cubicBezTo>
                  <a:pt x="16531" y="1894"/>
                  <a:pt x="16484" y="1882"/>
                  <a:pt x="16448" y="1891"/>
                </a:cubicBezTo>
                <a:cubicBezTo>
                  <a:pt x="16437" y="1894"/>
                  <a:pt x="16426" y="1894"/>
                  <a:pt x="16414" y="1891"/>
                </a:cubicBezTo>
                <a:cubicBezTo>
                  <a:pt x="16402" y="1888"/>
                  <a:pt x="16390" y="1882"/>
                  <a:pt x="16377" y="1873"/>
                </a:cubicBezTo>
                <a:cubicBezTo>
                  <a:pt x="16352" y="1856"/>
                  <a:pt x="16326" y="1828"/>
                  <a:pt x="16298" y="1788"/>
                </a:cubicBezTo>
                <a:cubicBezTo>
                  <a:pt x="16279" y="1760"/>
                  <a:pt x="16264" y="1737"/>
                  <a:pt x="16253" y="1716"/>
                </a:cubicBezTo>
                <a:cubicBezTo>
                  <a:pt x="16241" y="1696"/>
                  <a:pt x="16233" y="1677"/>
                  <a:pt x="16228" y="1656"/>
                </a:cubicBezTo>
                <a:cubicBezTo>
                  <a:pt x="16225" y="1645"/>
                  <a:pt x="16224" y="1633"/>
                  <a:pt x="16222" y="1621"/>
                </a:cubicBezTo>
                <a:cubicBezTo>
                  <a:pt x="16218" y="1584"/>
                  <a:pt x="16219" y="1537"/>
                  <a:pt x="16221" y="1468"/>
                </a:cubicBezTo>
                <a:cubicBezTo>
                  <a:pt x="16227" y="1299"/>
                  <a:pt x="16235" y="1268"/>
                  <a:pt x="16272" y="1277"/>
                </a:cubicBezTo>
                <a:cubicBezTo>
                  <a:pt x="16304" y="1285"/>
                  <a:pt x="16360" y="1291"/>
                  <a:pt x="16427" y="1295"/>
                </a:cubicBezTo>
                <a:cubicBezTo>
                  <a:pt x="16493" y="1300"/>
                  <a:pt x="16570" y="1303"/>
                  <a:pt x="16646" y="1304"/>
                </a:cubicBezTo>
                <a:cubicBezTo>
                  <a:pt x="16721" y="1305"/>
                  <a:pt x="16796" y="1304"/>
                  <a:pt x="16856" y="1302"/>
                </a:cubicBezTo>
                <a:cubicBezTo>
                  <a:pt x="16917" y="1299"/>
                  <a:pt x="16965" y="1295"/>
                  <a:pt x="16987" y="1287"/>
                </a:cubicBezTo>
                <a:cubicBezTo>
                  <a:pt x="17001" y="1283"/>
                  <a:pt x="17015" y="1280"/>
                  <a:pt x="17030" y="1278"/>
                </a:cubicBezTo>
                <a:cubicBezTo>
                  <a:pt x="17030" y="1278"/>
                  <a:pt x="17030" y="1278"/>
                  <a:pt x="17030" y="1278"/>
                </a:cubicBezTo>
                <a:cubicBezTo>
                  <a:pt x="17060" y="1275"/>
                  <a:pt x="17088" y="1278"/>
                  <a:pt x="17109" y="1286"/>
                </a:cubicBezTo>
                <a:cubicBezTo>
                  <a:pt x="17120" y="1290"/>
                  <a:pt x="17130" y="1296"/>
                  <a:pt x="17137" y="1303"/>
                </a:cubicBezTo>
                <a:cubicBezTo>
                  <a:pt x="17154" y="1320"/>
                  <a:pt x="17169" y="1329"/>
                  <a:pt x="17181" y="1329"/>
                </a:cubicBezTo>
                <a:cubicBezTo>
                  <a:pt x="17194" y="1328"/>
                  <a:pt x="17205" y="1318"/>
                  <a:pt x="17215" y="1300"/>
                </a:cubicBezTo>
                <a:cubicBezTo>
                  <a:pt x="17236" y="1262"/>
                  <a:pt x="17258" y="1265"/>
                  <a:pt x="17298" y="1315"/>
                </a:cubicBezTo>
                <a:cubicBezTo>
                  <a:pt x="17357" y="1387"/>
                  <a:pt x="17406" y="1436"/>
                  <a:pt x="17447" y="1461"/>
                </a:cubicBezTo>
                <a:cubicBezTo>
                  <a:pt x="17460" y="1470"/>
                  <a:pt x="17473" y="1475"/>
                  <a:pt x="17485" y="1478"/>
                </a:cubicBezTo>
                <a:cubicBezTo>
                  <a:pt x="17510" y="1484"/>
                  <a:pt x="17531" y="1479"/>
                  <a:pt x="17549" y="1465"/>
                </a:cubicBezTo>
                <a:cubicBezTo>
                  <a:pt x="17568" y="1451"/>
                  <a:pt x="17585" y="1427"/>
                  <a:pt x="17600" y="1393"/>
                </a:cubicBezTo>
                <a:cubicBezTo>
                  <a:pt x="17613" y="1363"/>
                  <a:pt x="17632" y="1339"/>
                  <a:pt x="17657" y="1324"/>
                </a:cubicBezTo>
                <a:cubicBezTo>
                  <a:pt x="17669" y="1316"/>
                  <a:pt x="17684" y="1309"/>
                  <a:pt x="17700" y="1304"/>
                </a:cubicBezTo>
                <a:cubicBezTo>
                  <a:pt x="17715" y="1300"/>
                  <a:pt x="17733" y="1298"/>
                  <a:pt x="17752" y="1296"/>
                </a:cubicBezTo>
                <a:cubicBezTo>
                  <a:pt x="17798" y="1294"/>
                  <a:pt x="17829" y="1297"/>
                  <a:pt x="17854" y="1313"/>
                </a:cubicBezTo>
                <a:cubicBezTo>
                  <a:pt x="17879" y="1330"/>
                  <a:pt x="17899" y="1359"/>
                  <a:pt x="17923" y="1407"/>
                </a:cubicBezTo>
                <a:cubicBezTo>
                  <a:pt x="17939" y="1440"/>
                  <a:pt x="17954" y="1477"/>
                  <a:pt x="17965" y="1511"/>
                </a:cubicBezTo>
                <a:cubicBezTo>
                  <a:pt x="17975" y="1546"/>
                  <a:pt x="17982" y="1579"/>
                  <a:pt x="17982" y="1599"/>
                </a:cubicBezTo>
                <a:cubicBezTo>
                  <a:pt x="17982" y="1639"/>
                  <a:pt x="17988" y="1660"/>
                  <a:pt x="18004" y="1667"/>
                </a:cubicBezTo>
                <a:cubicBezTo>
                  <a:pt x="18021" y="1674"/>
                  <a:pt x="18047" y="1665"/>
                  <a:pt x="18086" y="1642"/>
                </a:cubicBezTo>
                <a:cubicBezTo>
                  <a:pt x="18132" y="1615"/>
                  <a:pt x="18136" y="1585"/>
                  <a:pt x="18136" y="1287"/>
                </a:cubicBezTo>
                <a:cubicBezTo>
                  <a:pt x="18136" y="1207"/>
                  <a:pt x="18136" y="1148"/>
                  <a:pt x="18135" y="1102"/>
                </a:cubicBezTo>
                <a:cubicBezTo>
                  <a:pt x="18135" y="1096"/>
                  <a:pt x="18134" y="1095"/>
                  <a:pt x="18134" y="1089"/>
                </a:cubicBezTo>
                <a:cubicBezTo>
                  <a:pt x="18132" y="1031"/>
                  <a:pt x="18129" y="996"/>
                  <a:pt x="18121" y="977"/>
                </a:cubicBezTo>
                <a:cubicBezTo>
                  <a:pt x="18112" y="957"/>
                  <a:pt x="18098" y="952"/>
                  <a:pt x="18076" y="946"/>
                </a:cubicBezTo>
                <a:cubicBezTo>
                  <a:pt x="18055" y="941"/>
                  <a:pt x="18040" y="932"/>
                  <a:pt x="18031" y="917"/>
                </a:cubicBezTo>
                <a:cubicBezTo>
                  <a:pt x="18026" y="909"/>
                  <a:pt x="18023" y="900"/>
                  <a:pt x="18022" y="890"/>
                </a:cubicBezTo>
                <a:cubicBezTo>
                  <a:pt x="18020" y="879"/>
                  <a:pt x="18019" y="868"/>
                  <a:pt x="18020" y="855"/>
                </a:cubicBezTo>
                <a:cubicBezTo>
                  <a:pt x="18023" y="826"/>
                  <a:pt x="18019" y="808"/>
                  <a:pt x="18009" y="797"/>
                </a:cubicBezTo>
                <a:cubicBezTo>
                  <a:pt x="17999" y="786"/>
                  <a:pt x="17982" y="782"/>
                  <a:pt x="17954" y="784"/>
                </a:cubicBezTo>
                <a:cubicBezTo>
                  <a:pt x="17930" y="786"/>
                  <a:pt x="17912" y="792"/>
                  <a:pt x="17900" y="805"/>
                </a:cubicBezTo>
                <a:cubicBezTo>
                  <a:pt x="17888" y="817"/>
                  <a:pt x="17882" y="836"/>
                  <a:pt x="17882" y="860"/>
                </a:cubicBezTo>
                <a:cubicBezTo>
                  <a:pt x="17882" y="889"/>
                  <a:pt x="17877" y="910"/>
                  <a:pt x="17868" y="922"/>
                </a:cubicBezTo>
                <a:cubicBezTo>
                  <a:pt x="17860" y="933"/>
                  <a:pt x="17849" y="937"/>
                  <a:pt x="17838" y="933"/>
                </a:cubicBezTo>
                <a:cubicBezTo>
                  <a:pt x="17838" y="933"/>
                  <a:pt x="17838" y="933"/>
                  <a:pt x="17837" y="933"/>
                </a:cubicBezTo>
                <a:cubicBezTo>
                  <a:pt x="17826" y="929"/>
                  <a:pt x="17815" y="918"/>
                  <a:pt x="17805" y="900"/>
                </a:cubicBezTo>
                <a:cubicBezTo>
                  <a:pt x="17796" y="882"/>
                  <a:pt x="17789" y="857"/>
                  <a:pt x="17787" y="827"/>
                </a:cubicBezTo>
                <a:cubicBezTo>
                  <a:pt x="17784" y="786"/>
                  <a:pt x="17778" y="760"/>
                  <a:pt x="17766" y="742"/>
                </a:cubicBezTo>
                <a:cubicBezTo>
                  <a:pt x="17753" y="723"/>
                  <a:pt x="17733" y="714"/>
                  <a:pt x="17704" y="708"/>
                </a:cubicBezTo>
                <a:cubicBezTo>
                  <a:pt x="17662" y="700"/>
                  <a:pt x="17625" y="671"/>
                  <a:pt x="17623" y="645"/>
                </a:cubicBezTo>
                <a:cubicBezTo>
                  <a:pt x="17623" y="640"/>
                  <a:pt x="17623" y="637"/>
                  <a:pt x="17625" y="632"/>
                </a:cubicBezTo>
                <a:cubicBezTo>
                  <a:pt x="17626" y="628"/>
                  <a:pt x="17629" y="622"/>
                  <a:pt x="17632" y="618"/>
                </a:cubicBezTo>
                <a:cubicBezTo>
                  <a:pt x="17666" y="574"/>
                  <a:pt x="17798" y="544"/>
                  <a:pt x="17981" y="537"/>
                </a:cubicBezTo>
                <a:close/>
                <a:moveTo>
                  <a:pt x="18958" y="1246"/>
                </a:moveTo>
                <a:cubicBezTo>
                  <a:pt x="19044" y="1242"/>
                  <a:pt x="19175" y="1275"/>
                  <a:pt x="19179" y="1315"/>
                </a:cubicBezTo>
                <a:cubicBezTo>
                  <a:pt x="19186" y="1380"/>
                  <a:pt x="18894" y="1403"/>
                  <a:pt x="18876" y="1339"/>
                </a:cubicBezTo>
                <a:cubicBezTo>
                  <a:pt x="18868" y="1311"/>
                  <a:pt x="18875" y="1277"/>
                  <a:pt x="18893" y="1263"/>
                </a:cubicBezTo>
                <a:cubicBezTo>
                  <a:pt x="18905" y="1252"/>
                  <a:pt x="18929" y="1248"/>
                  <a:pt x="18958" y="1246"/>
                </a:cubicBezTo>
                <a:close/>
                <a:moveTo>
                  <a:pt x="19424" y="1389"/>
                </a:moveTo>
                <a:cubicBezTo>
                  <a:pt x="19475" y="1385"/>
                  <a:pt x="19537" y="1416"/>
                  <a:pt x="19537" y="1457"/>
                </a:cubicBezTo>
                <a:cubicBezTo>
                  <a:pt x="19537" y="1523"/>
                  <a:pt x="19379" y="1547"/>
                  <a:pt x="19361" y="1484"/>
                </a:cubicBezTo>
                <a:cubicBezTo>
                  <a:pt x="19353" y="1457"/>
                  <a:pt x="19362" y="1421"/>
                  <a:pt x="19380" y="1406"/>
                </a:cubicBezTo>
                <a:cubicBezTo>
                  <a:pt x="19392" y="1396"/>
                  <a:pt x="19407" y="1391"/>
                  <a:pt x="19424" y="1389"/>
                </a:cubicBezTo>
                <a:close/>
                <a:moveTo>
                  <a:pt x="17494" y="1631"/>
                </a:moveTo>
                <a:cubicBezTo>
                  <a:pt x="17487" y="1631"/>
                  <a:pt x="17478" y="1633"/>
                  <a:pt x="17470" y="1640"/>
                </a:cubicBezTo>
                <a:cubicBezTo>
                  <a:pt x="17452" y="1656"/>
                  <a:pt x="17458" y="1666"/>
                  <a:pt x="17484" y="1669"/>
                </a:cubicBezTo>
                <a:cubicBezTo>
                  <a:pt x="17507" y="1671"/>
                  <a:pt x="17519" y="1660"/>
                  <a:pt x="17512" y="1644"/>
                </a:cubicBezTo>
                <a:cubicBezTo>
                  <a:pt x="17508" y="1636"/>
                  <a:pt x="17502" y="1632"/>
                  <a:pt x="17494" y="1631"/>
                </a:cubicBezTo>
                <a:close/>
                <a:moveTo>
                  <a:pt x="21166" y="1692"/>
                </a:moveTo>
                <a:cubicBezTo>
                  <a:pt x="21175" y="1689"/>
                  <a:pt x="21185" y="1698"/>
                  <a:pt x="21191" y="1716"/>
                </a:cubicBezTo>
                <a:cubicBezTo>
                  <a:pt x="21198" y="1741"/>
                  <a:pt x="21194" y="1774"/>
                  <a:pt x="21183" y="1790"/>
                </a:cubicBezTo>
                <a:cubicBezTo>
                  <a:pt x="21172" y="1805"/>
                  <a:pt x="21156" y="1798"/>
                  <a:pt x="21149" y="1773"/>
                </a:cubicBezTo>
                <a:cubicBezTo>
                  <a:pt x="21142" y="1748"/>
                  <a:pt x="21145" y="1715"/>
                  <a:pt x="21157" y="1699"/>
                </a:cubicBezTo>
                <a:cubicBezTo>
                  <a:pt x="21160" y="1696"/>
                  <a:pt x="21163" y="1693"/>
                  <a:pt x="21166" y="1692"/>
                </a:cubicBezTo>
                <a:close/>
                <a:moveTo>
                  <a:pt x="19118" y="2365"/>
                </a:moveTo>
                <a:cubicBezTo>
                  <a:pt x="19130" y="2365"/>
                  <a:pt x="19143" y="2448"/>
                  <a:pt x="19147" y="2550"/>
                </a:cubicBezTo>
                <a:cubicBezTo>
                  <a:pt x="19154" y="2749"/>
                  <a:pt x="19119" y="2894"/>
                  <a:pt x="19095" y="2760"/>
                </a:cubicBezTo>
                <a:cubicBezTo>
                  <a:pt x="19076" y="2651"/>
                  <a:pt x="19092" y="2365"/>
                  <a:pt x="19118" y="2365"/>
                </a:cubicBezTo>
                <a:close/>
                <a:moveTo>
                  <a:pt x="17889" y="5691"/>
                </a:moveTo>
                <a:cubicBezTo>
                  <a:pt x="17929" y="5688"/>
                  <a:pt x="17978" y="5691"/>
                  <a:pt x="18030" y="5696"/>
                </a:cubicBezTo>
                <a:cubicBezTo>
                  <a:pt x="18046" y="5697"/>
                  <a:pt x="18060" y="5699"/>
                  <a:pt x="18076" y="5701"/>
                </a:cubicBezTo>
                <a:cubicBezTo>
                  <a:pt x="18113" y="5706"/>
                  <a:pt x="18146" y="5711"/>
                  <a:pt x="18178" y="5719"/>
                </a:cubicBezTo>
                <a:cubicBezTo>
                  <a:pt x="18195" y="5723"/>
                  <a:pt x="18212" y="5726"/>
                  <a:pt x="18226" y="5731"/>
                </a:cubicBezTo>
                <a:cubicBezTo>
                  <a:pt x="18236" y="5734"/>
                  <a:pt x="18246" y="5738"/>
                  <a:pt x="18255" y="5742"/>
                </a:cubicBezTo>
                <a:cubicBezTo>
                  <a:pt x="18259" y="5744"/>
                  <a:pt x="18264" y="5745"/>
                  <a:pt x="18267" y="5747"/>
                </a:cubicBezTo>
                <a:cubicBezTo>
                  <a:pt x="18280" y="5754"/>
                  <a:pt x="18290" y="5762"/>
                  <a:pt x="18294" y="5769"/>
                </a:cubicBezTo>
                <a:cubicBezTo>
                  <a:pt x="18302" y="5786"/>
                  <a:pt x="18308" y="5847"/>
                  <a:pt x="18313" y="5943"/>
                </a:cubicBezTo>
                <a:cubicBezTo>
                  <a:pt x="18317" y="6039"/>
                  <a:pt x="18320" y="6172"/>
                  <a:pt x="18320" y="6329"/>
                </a:cubicBezTo>
                <a:cubicBezTo>
                  <a:pt x="18321" y="6566"/>
                  <a:pt x="18322" y="6692"/>
                  <a:pt x="18328" y="6759"/>
                </a:cubicBezTo>
                <a:cubicBezTo>
                  <a:pt x="18331" y="6793"/>
                  <a:pt x="18335" y="6813"/>
                  <a:pt x="18342" y="6824"/>
                </a:cubicBezTo>
                <a:cubicBezTo>
                  <a:pt x="18348" y="6835"/>
                  <a:pt x="18356" y="6838"/>
                  <a:pt x="18367" y="6839"/>
                </a:cubicBezTo>
                <a:cubicBezTo>
                  <a:pt x="18391" y="6842"/>
                  <a:pt x="18427" y="6847"/>
                  <a:pt x="18445" y="6851"/>
                </a:cubicBezTo>
                <a:cubicBezTo>
                  <a:pt x="18452" y="6852"/>
                  <a:pt x="18458" y="6860"/>
                  <a:pt x="18462" y="6879"/>
                </a:cubicBezTo>
                <a:cubicBezTo>
                  <a:pt x="18476" y="6936"/>
                  <a:pt x="18480" y="7095"/>
                  <a:pt x="18484" y="7475"/>
                </a:cubicBezTo>
                <a:cubicBezTo>
                  <a:pt x="18486" y="7705"/>
                  <a:pt x="18486" y="7869"/>
                  <a:pt x="18482" y="7978"/>
                </a:cubicBezTo>
                <a:cubicBezTo>
                  <a:pt x="18479" y="8051"/>
                  <a:pt x="18474" y="8100"/>
                  <a:pt x="18468" y="8127"/>
                </a:cubicBezTo>
                <a:cubicBezTo>
                  <a:pt x="18459" y="8166"/>
                  <a:pt x="18445" y="8157"/>
                  <a:pt x="18426" y="8107"/>
                </a:cubicBezTo>
                <a:cubicBezTo>
                  <a:pt x="18423" y="8100"/>
                  <a:pt x="18419" y="8094"/>
                  <a:pt x="18413" y="8088"/>
                </a:cubicBezTo>
                <a:cubicBezTo>
                  <a:pt x="18396" y="8071"/>
                  <a:pt x="18364" y="8059"/>
                  <a:pt x="18304" y="8051"/>
                </a:cubicBezTo>
                <a:cubicBezTo>
                  <a:pt x="18223" y="8039"/>
                  <a:pt x="18094" y="8034"/>
                  <a:pt x="17887" y="8031"/>
                </a:cubicBezTo>
                <a:cubicBezTo>
                  <a:pt x="17623" y="8027"/>
                  <a:pt x="17473" y="8019"/>
                  <a:pt x="17401" y="7993"/>
                </a:cubicBezTo>
                <a:cubicBezTo>
                  <a:pt x="17401" y="7993"/>
                  <a:pt x="17401" y="7993"/>
                  <a:pt x="17400" y="7993"/>
                </a:cubicBezTo>
                <a:cubicBezTo>
                  <a:pt x="17346" y="7973"/>
                  <a:pt x="17335" y="7942"/>
                  <a:pt x="17352" y="7896"/>
                </a:cubicBezTo>
                <a:cubicBezTo>
                  <a:pt x="17357" y="7881"/>
                  <a:pt x="17366" y="7864"/>
                  <a:pt x="17377" y="7845"/>
                </a:cubicBezTo>
                <a:cubicBezTo>
                  <a:pt x="17413" y="7780"/>
                  <a:pt x="17424" y="7700"/>
                  <a:pt x="17428" y="7453"/>
                </a:cubicBezTo>
                <a:cubicBezTo>
                  <a:pt x="17429" y="7368"/>
                  <a:pt x="17432" y="7287"/>
                  <a:pt x="17435" y="7225"/>
                </a:cubicBezTo>
                <a:cubicBezTo>
                  <a:pt x="17437" y="7194"/>
                  <a:pt x="17439" y="7168"/>
                  <a:pt x="17441" y="7148"/>
                </a:cubicBezTo>
                <a:cubicBezTo>
                  <a:pt x="17443" y="7128"/>
                  <a:pt x="17446" y="7115"/>
                  <a:pt x="17448" y="7111"/>
                </a:cubicBezTo>
                <a:cubicBezTo>
                  <a:pt x="17450" y="7106"/>
                  <a:pt x="17457" y="7102"/>
                  <a:pt x="17466" y="7098"/>
                </a:cubicBezTo>
                <a:cubicBezTo>
                  <a:pt x="17496" y="7084"/>
                  <a:pt x="17555" y="7071"/>
                  <a:pt x="17620" y="7066"/>
                </a:cubicBezTo>
                <a:lnTo>
                  <a:pt x="17777" y="7052"/>
                </a:lnTo>
                <a:lnTo>
                  <a:pt x="17781" y="6405"/>
                </a:lnTo>
                <a:cubicBezTo>
                  <a:pt x="17783" y="6138"/>
                  <a:pt x="17789" y="5898"/>
                  <a:pt x="17796" y="5785"/>
                </a:cubicBezTo>
                <a:cubicBezTo>
                  <a:pt x="17799" y="5747"/>
                  <a:pt x="17802" y="5723"/>
                  <a:pt x="17804" y="5718"/>
                </a:cubicBezTo>
                <a:cubicBezTo>
                  <a:pt x="17811" y="5703"/>
                  <a:pt x="17844" y="5694"/>
                  <a:pt x="17889" y="5691"/>
                </a:cubicBezTo>
                <a:close/>
                <a:moveTo>
                  <a:pt x="16228" y="8578"/>
                </a:moveTo>
                <a:lnTo>
                  <a:pt x="17264" y="8578"/>
                </a:lnTo>
                <a:lnTo>
                  <a:pt x="18302" y="8578"/>
                </a:lnTo>
                <a:lnTo>
                  <a:pt x="18308" y="8754"/>
                </a:lnTo>
                <a:cubicBezTo>
                  <a:pt x="18314" y="8913"/>
                  <a:pt x="18320" y="8928"/>
                  <a:pt x="18374" y="8917"/>
                </a:cubicBezTo>
                <a:cubicBezTo>
                  <a:pt x="18485" y="8894"/>
                  <a:pt x="18489" y="8926"/>
                  <a:pt x="18489" y="9914"/>
                </a:cubicBezTo>
                <a:cubicBezTo>
                  <a:pt x="18489" y="10418"/>
                  <a:pt x="18483" y="10846"/>
                  <a:pt x="18475" y="10864"/>
                </a:cubicBezTo>
                <a:cubicBezTo>
                  <a:pt x="18467" y="10881"/>
                  <a:pt x="18447" y="10871"/>
                  <a:pt x="18431" y="10842"/>
                </a:cubicBezTo>
                <a:cubicBezTo>
                  <a:pt x="18409" y="10802"/>
                  <a:pt x="18392" y="10805"/>
                  <a:pt x="18367" y="10851"/>
                </a:cubicBezTo>
                <a:cubicBezTo>
                  <a:pt x="18324" y="10927"/>
                  <a:pt x="18370" y="10925"/>
                  <a:pt x="17574" y="10896"/>
                </a:cubicBezTo>
                <a:lnTo>
                  <a:pt x="16912" y="10871"/>
                </a:lnTo>
                <a:lnTo>
                  <a:pt x="16912" y="9987"/>
                </a:lnTo>
                <a:cubicBezTo>
                  <a:pt x="16912" y="9259"/>
                  <a:pt x="16906" y="9092"/>
                  <a:pt x="16878" y="9045"/>
                </a:cubicBezTo>
                <a:cubicBezTo>
                  <a:pt x="16860" y="9013"/>
                  <a:pt x="16783" y="8986"/>
                  <a:pt x="16707" y="8985"/>
                </a:cubicBezTo>
                <a:cubicBezTo>
                  <a:pt x="16594" y="8984"/>
                  <a:pt x="16565" y="8967"/>
                  <a:pt x="16542" y="8889"/>
                </a:cubicBezTo>
                <a:cubicBezTo>
                  <a:pt x="16505" y="8758"/>
                  <a:pt x="16322" y="8746"/>
                  <a:pt x="16332" y="8876"/>
                </a:cubicBezTo>
                <a:cubicBezTo>
                  <a:pt x="16336" y="8937"/>
                  <a:pt x="16323" y="8961"/>
                  <a:pt x="16283" y="8961"/>
                </a:cubicBezTo>
                <a:cubicBezTo>
                  <a:pt x="16233" y="8961"/>
                  <a:pt x="16228" y="8941"/>
                  <a:pt x="16228" y="8769"/>
                </a:cubicBezTo>
                <a:lnTo>
                  <a:pt x="16228" y="8578"/>
                </a:lnTo>
                <a:close/>
                <a:moveTo>
                  <a:pt x="16912" y="11349"/>
                </a:moveTo>
                <a:lnTo>
                  <a:pt x="17606" y="11349"/>
                </a:lnTo>
                <a:lnTo>
                  <a:pt x="18302" y="11349"/>
                </a:lnTo>
                <a:lnTo>
                  <a:pt x="18308" y="11505"/>
                </a:lnTo>
                <a:cubicBezTo>
                  <a:pt x="18314" y="11629"/>
                  <a:pt x="18327" y="11665"/>
                  <a:pt x="18375" y="11688"/>
                </a:cubicBezTo>
                <a:cubicBezTo>
                  <a:pt x="18407" y="11703"/>
                  <a:pt x="18446" y="11724"/>
                  <a:pt x="18462" y="11734"/>
                </a:cubicBezTo>
                <a:cubicBezTo>
                  <a:pt x="18467" y="11738"/>
                  <a:pt x="18472" y="11769"/>
                  <a:pt x="18475" y="11841"/>
                </a:cubicBezTo>
                <a:cubicBezTo>
                  <a:pt x="18478" y="11905"/>
                  <a:pt x="18480" y="12014"/>
                  <a:pt x="18482" y="12151"/>
                </a:cubicBezTo>
                <a:cubicBezTo>
                  <a:pt x="18482" y="12202"/>
                  <a:pt x="18483" y="12275"/>
                  <a:pt x="18484" y="12338"/>
                </a:cubicBezTo>
                <a:cubicBezTo>
                  <a:pt x="18484" y="12412"/>
                  <a:pt x="18484" y="12507"/>
                  <a:pt x="18485" y="12599"/>
                </a:cubicBezTo>
                <a:cubicBezTo>
                  <a:pt x="18486" y="12925"/>
                  <a:pt x="18485" y="13324"/>
                  <a:pt x="18484" y="13916"/>
                </a:cubicBezTo>
                <a:lnTo>
                  <a:pt x="18478" y="16081"/>
                </a:lnTo>
                <a:lnTo>
                  <a:pt x="18372" y="16106"/>
                </a:lnTo>
                <a:cubicBezTo>
                  <a:pt x="18343" y="16114"/>
                  <a:pt x="18315" y="16116"/>
                  <a:pt x="18294" y="16113"/>
                </a:cubicBezTo>
                <a:cubicBezTo>
                  <a:pt x="18283" y="16111"/>
                  <a:pt x="18273" y="16108"/>
                  <a:pt x="18266" y="16104"/>
                </a:cubicBezTo>
                <a:cubicBezTo>
                  <a:pt x="18259" y="16100"/>
                  <a:pt x="18255" y="16094"/>
                  <a:pt x="18253" y="16088"/>
                </a:cubicBezTo>
                <a:cubicBezTo>
                  <a:pt x="18250" y="16076"/>
                  <a:pt x="18244" y="16075"/>
                  <a:pt x="18238" y="16081"/>
                </a:cubicBezTo>
                <a:cubicBezTo>
                  <a:pt x="18235" y="16084"/>
                  <a:pt x="18232" y="16089"/>
                  <a:pt x="18229" y="16096"/>
                </a:cubicBezTo>
                <a:cubicBezTo>
                  <a:pt x="18226" y="16103"/>
                  <a:pt x="18223" y="16111"/>
                  <a:pt x="18220" y="16122"/>
                </a:cubicBezTo>
                <a:cubicBezTo>
                  <a:pt x="18218" y="16130"/>
                  <a:pt x="18215" y="16138"/>
                  <a:pt x="18210" y="16145"/>
                </a:cubicBezTo>
                <a:cubicBezTo>
                  <a:pt x="18205" y="16152"/>
                  <a:pt x="18198" y="16158"/>
                  <a:pt x="18188" y="16163"/>
                </a:cubicBezTo>
                <a:cubicBezTo>
                  <a:pt x="18178" y="16168"/>
                  <a:pt x="18165" y="16173"/>
                  <a:pt x="18148" y="16177"/>
                </a:cubicBezTo>
                <a:cubicBezTo>
                  <a:pt x="18131" y="16181"/>
                  <a:pt x="18111" y="16183"/>
                  <a:pt x="18085" y="16186"/>
                </a:cubicBezTo>
                <a:cubicBezTo>
                  <a:pt x="17983" y="16197"/>
                  <a:pt x="17804" y="16199"/>
                  <a:pt x="17485" y="16199"/>
                </a:cubicBezTo>
                <a:cubicBezTo>
                  <a:pt x="17002" y="16199"/>
                  <a:pt x="16766" y="16183"/>
                  <a:pt x="16756" y="16149"/>
                </a:cubicBezTo>
                <a:cubicBezTo>
                  <a:pt x="16748" y="16121"/>
                  <a:pt x="16743" y="15798"/>
                  <a:pt x="16745" y="15432"/>
                </a:cubicBezTo>
                <a:cubicBezTo>
                  <a:pt x="16746" y="15213"/>
                  <a:pt x="16745" y="15047"/>
                  <a:pt x="16741" y="14935"/>
                </a:cubicBezTo>
                <a:cubicBezTo>
                  <a:pt x="16740" y="14883"/>
                  <a:pt x="16738" y="14847"/>
                  <a:pt x="16735" y="14819"/>
                </a:cubicBezTo>
                <a:cubicBezTo>
                  <a:pt x="16734" y="14802"/>
                  <a:pt x="16732" y="14784"/>
                  <a:pt x="16731" y="14776"/>
                </a:cubicBezTo>
                <a:cubicBezTo>
                  <a:pt x="16729" y="14769"/>
                  <a:pt x="16727" y="14766"/>
                  <a:pt x="16725" y="14766"/>
                </a:cubicBezTo>
                <a:cubicBezTo>
                  <a:pt x="16713" y="14766"/>
                  <a:pt x="16683" y="14724"/>
                  <a:pt x="16659" y="14672"/>
                </a:cubicBezTo>
                <a:cubicBezTo>
                  <a:pt x="16650" y="14653"/>
                  <a:pt x="16641" y="14639"/>
                  <a:pt x="16629" y="14626"/>
                </a:cubicBezTo>
                <a:cubicBezTo>
                  <a:pt x="16629" y="14625"/>
                  <a:pt x="16627" y="14624"/>
                  <a:pt x="16627" y="14623"/>
                </a:cubicBezTo>
                <a:cubicBezTo>
                  <a:pt x="16617" y="14612"/>
                  <a:pt x="16604" y="14605"/>
                  <a:pt x="16590" y="14597"/>
                </a:cubicBezTo>
                <a:cubicBezTo>
                  <a:pt x="16586" y="14595"/>
                  <a:pt x="16581" y="14594"/>
                  <a:pt x="16577" y="14592"/>
                </a:cubicBezTo>
                <a:cubicBezTo>
                  <a:pt x="16566" y="14588"/>
                  <a:pt x="16553" y="14584"/>
                  <a:pt x="16539" y="14581"/>
                </a:cubicBezTo>
                <a:cubicBezTo>
                  <a:pt x="16508" y="14573"/>
                  <a:pt x="16473" y="14569"/>
                  <a:pt x="16421" y="14565"/>
                </a:cubicBezTo>
                <a:lnTo>
                  <a:pt x="16228" y="14551"/>
                </a:lnTo>
                <a:lnTo>
                  <a:pt x="16228" y="13714"/>
                </a:lnTo>
                <a:lnTo>
                  <a:pt x="16228" y="12879"/>
                </a:lnTo>
                <a:lnTo>
                  <a:pt x="16570" y="12854"/>
                </a:lnTo>
                <a:lnTo>
                  <a:pt x="16912" y="12831"/>
                </a:lnTo>
                <a:lnTo>
                  <a:pt x="16912" y="12089"/>
                </a:lnTo>
                <a:lnTo>
                  <a:pt x="16912" y="11349"/>
                </a:lnTo>
                <a:close/>
                <a:moveTo>
                  <a:pt x="21591" y="14612"/>
                </a:moveTo>
                <a:cubicBezTo>
                  <a:pt x="21590" y="14607"/>
                  <a:pt x="21589" y="14632"/>
                  <a:pt x="21588" y="14655"/>
                </a:cubicBezTo>
                <a:cubicBezTo>
                  <a:pt x="21587" y="14696"/>
                  <a:pt x="21586" y="14760"/>
                  <a:pt x="21586" y="14861"/>
                </a:cubicBezTo>
                <a:cubicBezTo>
                  <a:pt x="21586" y="14962"/>
                  <a:pt x="21587" y="15026"/>
                  <a:pt x="21588" y="15066"/>
                </a:cubicBezTo>
                <a:cubicBezTo>
                  <a:pt x="21589" y="15087"/>
                  <a:pt x="21589" y="15105"/>
                  <a:pt x="21590" y="15106"/>
                </a:cubicBezTo>
                <a:cubicBezTo>
                  <a:pt x="21590" y="15106"/>
                  <a:pt x="21590" y="15109"/>
                  <a:pt x="21590" y="15109"/>
                </a:cubicBezTo>
                <a:cubicBezTo>
                  <a:pt x="21590" y="15109"/>
                  <a:pt x="21591" y="15110"/>
                  <a:pt x="21591" y="15110"/>
                </a:cubicBezTo>
                <a:cubicBezTo>
                  <a:pt x="21592" y="15105"/>
                  <a:pt x="21593" y="15091"/>
                  <a:pt x="21594" y="15065"/>
                </a:cubicBezTo>
                <a:cubicBezTo>
                  <a:pt x="21599" y="14953"/>
                  <a:pt x="21599" y="14770"/>
                  <a:pt x="21594" y="14658"/>
                </a:cubicBezTo>
                <a:cubicBezTo>
                  <a:pt x="21593" y="14630"/>
                  <a:pt x="21592" y="14615"/>
                  <a:pt x="21591" y="14612"/>
                </a:cubicBezTo>
                <a:close/>
                <a:moveTo>
                  <a:pt x="21548" y="17417"/>
                </a:moveTo>
                <a:cubicBezTo>
                  <a:pt x="21547" y="17390"/>
                  <a:pt x="21546" y="17538"/>
                  <a:pt x="21546" y="17703"/>
                </a:cubicBezTo>
                <a:cubicBezTo>
                  <a:pt x="21546" y="17707"/>
                  <a:pt x="21546" y="17705"/>
                  <a:pt x="21546" y="17709"/>
                </a:cubicBezTo>
                <a:cubicBezTo>
                  <a:pt x="21546" y="17713"/>
                  <a:pt x="21546" y="17712"/>
                  <a:pt x="21546" y="17716"/>
                </a:cubicBezTo>
                <a:cubicBezTo>
                  <a:pt x="21545" y="17977"/>
                  <a:pt x="21544" y="18378"/>
                  <a:pt x="21544" y="19019"/>
                </a:cubicBezTo>
                <a:cubicBezTo>
                  <a:pt x="21544" y="20451"/>
                  <a:pt x="21547" y="21038"/>
                  <a:pt x="21551" y="20322"/>
                </a:cubicBezTo>
                <a:cubicBezTo>
                  <a:pt x="21554" y="19605"/>
                  <a:pt x="21554" y="18433"/>
                  <a:pt x="21551" y="17717"/>
                </a:cubicBezTo>
                <a:cubicBezTo>
                  <a:pt x="21550" y="17538"/>
                  <a:pt x="21549" y="17440"/>
                  <a:pt x="21548" y="17417"/>
                </a:cubicBezTo>
                <a:close/>
                <a:moveTo>
                  <a:pt x="6381" y="19028"/>
                </a:moveTo>
                <a:cubicBezTo>
                  <a:pt x="6374" y="19029"/>
                  <a:pt x="6365" y="19036"/>
                  <a:pt x="6352" y="19044"/>
                </a:cubicBezTo>
                <a:cubicBezTo>
                  <a:pt x="6300" y="19080"/>
                  <a:pt x="6028" y="19079"/>
                  <a:pt x="6002" y="19043"/>
                </a:cubicBezTo>
                <a:cubicBezTo>
                  <a:pt x="5994" y="19033"/>
                  <a:pt x="5975" y="19043"/>
                  <a:pt x="5958" y="19065"/>
                </a:cubicBezTo>
                <a:cubicBezTo>
                  <a:pt x="5942" y="19087"/>
                  <a:pt x="5903" y="19088"/>
                  <a:pt x="5872" y="19069"/>
                </a:cubicBezTo>
                <a:cubicBezTo>
                  <a:pt x="5840" y="19049"/>
                  <a:pt x="5794" y="19048"/>
                  <a:pt x="5769" y="19066"/>
                </a:cubicBezTo>
                <a:cubicBezTo>
                  <a:pt x="5757" y="19076"/>
                  <a:pt x="5740" y="19081"/>
                  <a:pt x="5721" y="19080"/>
                </a:cubicBezTo>
                <a:cubicBezTo>
                  <a:pt x="5702" y="19080"/>
                  <a:pt x="5682" y="19074"/>
                  <a:pt x="5665" y="19064"/>
                </a:cubicBezTo>
                <a:cubicBezTo>
                  <a:pt x="5647" y="19053"/>
                  <a:pt x="5631" y="19048"/>
                  <a:pt x="5618" y="19050"/>
                </a:cubicBezTo>
                <a:cubicBezTo>
                  <a:pt x="5605" y="19051"/>
                  <a:pt x="5595" y="19059"/>
                  <a:pt x="5591" y="19073"/>
                </a:cubicBezTo>
                <a:cubicBezTo>
                  <a:pt x="5587" y="19087"/>
                  <a:pt x="5581" y="19094"/>
                  <a:pt x="5575" y="19095"/>
                </a:cubicBezTo>
                <a:cubicBezTo>
                  <a:pt x="5568" y="19095"/>
                  <a:pt x="5561" y="19088"/>
                  <a:pt x="5553" y="19074"/>
                </a:cubicBezTo>
                <a:cubicBezTo>
                  <a:pt x="5549" y="19068"/>
                  <a:pt x="5543" y="19063"/>
                  <a:pt x="5535" y="19059"/>
                </a:cubicBezTo>
                <a:cubicBezTo>
                  <a:pt x="5527" y="19054"/>
                  <a:pt x="5515" y="19052"/>
                  <a:pt x="5503" y="19050"/>
                </a:cubicBezTo>
                <a:cubicBezTo>
                  <a:pt x="5503" y="19049"/>
                  <a:pt x="5502" y="19050"/>
                  <a:pt x="5502" y="19050"/>
                </a:cubicBezTo>
                <a:cubicBezTo>
                  <a:pt x="5483" y="19047"/>
                  <a:pt x="5461" y="19045"/>
                  <a:pt x="5439" y="19051"/>
                </a:cubicBezTo>
                <a:cubicBezTo>
                  <a:pt x="5390" y="19063"/>
                  <a:pt x="5336" y="19073"/>
                  <a:pt x="5318" y="19073"/>
                </a:cubicBezTo>
                <a:cubicBezTo>
                  <a:pt x="5181" y="19067"/>
                  <a:pt x="5053" y="19067"/>
                  <a:pt x="4936" y="19070"/>
                </a:cubicBezTo>
                <a:cubicBezTo>
                  <a:pt x="4934" y="19070"/>
                  <a:pt x="4931" y="19070"/>
                  <a:pt x="4929" y="19070"/>
                </a:cubicBezTo>
                <a:cubicBezTo>
                  <a:pt x="4893" y="19071"/>
                  <a:pt x="4856" y="19072"/>
                  <a:pt x="4823" y="19074"/>
                </a:cubicBezTo>
                <a:cubicBezTo>
                  <a:pt x="4796" y="19075"/>
                  <a:pt x="4768" y="19076"/>
                  <a:pt x="4744" y="19078"/>
                </a:cubicBezTo>
                <a:cubicBezTo>
                  <a:pt x="4683" y="19082"/>
                  <a:pt x="4626" y="19088"/>
                  <a:pt x="4587" y="19095"/>
                </a:cubicBezTo>
                <a:cubicBezTo>
                  <a:pt x="4542" y="19102"/>
                  <a:pt x="4514" y="19111"/>
                  <a:pt x="4508" y="19122"/>
                </a:cubicBezTo>
                <a:cubicBezTo>
                  <a:pt x="4497" y="19141"/>
                  <a:pt x="4488" y="19151"/>
                  <a:pt x="4479" y="19150"/>
                </a:cubicBezTo>
                <a:cubicBezTo>
                  <a:pt x="4474" y="19150"/>
                  <a:pt x="4469" y="19146"/>
                  <a:pt x="4464" y="19141"/>
                </a:cubicBezTo>
                <a:cubicBezTo>
                  <a:pt x="4459" y="19136"/>
                  <a:pt x="4453" y="19128"/>
                  <a:pt x="4448" y="19118"/>
                </a:cubicBezTo>
                <a:cubicBezTo>
                  <a:pt x="4443" y="19110"/>
                  <a:pt x="4434" y="19103"/>
                  <a:pt x="4422" y="19096"/>
                </a:cubicBezTo>
                <a:cubicBezTo>
                  <a:pt x="4420" y="19095"/>
                  <a:pt x="4418" y="19094"/>
                  <a:pt x="4416" y="19093"/>
                </a:cubicBezTo>
                <a:cubicBezTo>
                  <a:pt x="4400" y="19086"/>
                  <a:pt x="4378" y="19079"/>
                  <a:pt x="4354" y="19074"/>
                </a:cubicBezTo>
                <a:cubicBezTo>
                  <a:pt x="4346" y="19072"/>
                  <a:pt x="4338" y="19070"/>
                  <a:pt x="4329" y="19069"/>
                </a:cubicBezTo>
                <a:cubicBezTo>
                  <a:pt x="4303" y="19065"/>
                  <a:pt x="4274" y="19062"/>
                  <a:pt x="4243" y="19062"/>
                </a:cubicBezTo>
                <a:cubicBezTo>
                  <a:pt x="3971" y="19064"/>
                  <a:pt x="3941" y="19070"/>
                  <a:pt x="3911" y="19124"/>
                </a:cubicBezTo>
                <a:cubicBezTo>
                  <a:pt x="3902" y="19141"/>
                  <a:pt x="3893" y="19149"/>
                  <a:pt x="3884" y="19150"/>
                </a:cubicBezTo>
                <a:cubicBezTo>
                  <a:pt x="3874" y="19151"/>
                  <a:pt x="3865" y="19142"/>
                  <a:pt x="3856" y="19127"/>
                </a:cubicBezTo>
                <a:cubicBezTo>
                  <a:pt x="3852" y="19120"/>
                  <a:pt x="3845" y="19115"/>
                  <a:pt x="3835" y="19109"/>
                </a:cubicBezTo>
                <a:cubicBezTo>
                  <a:pt x="3825" y="19103"/>
                  <a:pt x="3811" y="19097"/>
                  <a:pt x="3796" y="19092"/>
                </a:cubicBezTo>
                <a:cubicBezTo>
                  <a:pt x="3767" y="19083"/>
                  <a:pt x="3728" y="19076"/>
                  <a:pt x="3685" y="19070"/>
                </a:cubicBezTo>
                <a:cubicBezTo>
                  <a:pt x="3674" y="19069"/>
                  <a:pt x="3661" y="19067"/>
                  <a:pt x="3650" y="19066"/>
                </a:cubicBezTo>
                <a:cubicBezTo>
                  <a:pt x="3641" y="19065"/>
                  <a:pt x="3630" y="19064"/>
                  <a:pt x="3620" y="19064"/>
                </a:cubicBezTo>
                <a:cubicBezTo>
                  <a:pt x="3593" y="19061"/>
                  <a:pt x="3566" y="19060"/>
                  <a:pt x="3536" y="19059"/>
                </a:cubicBezTo>
                <a:cubicBezTo>
                  <a:pt x="3535" y="19058"/>
                  <a:pt x="3533" y="19059"/>
                  <a:pt x="3532" y="19059"/>
                </a:cubicBezTo>
                <a:cubicBezTo>
                  <a:pt x="3519" y="19058"/>
                  <a:pt x="3507" y="19057"/>
                  <a:pt x="3493" y="19057"/>
                </a:cubicBezTo>
                <a:cubicBezTo>
                  <a:pt x="3438" y="19057"/>
                  <a:pt x="3380" y="19057"/>
                  <a:pt x="3321" y="19061"/>
                </a:cubicBezTo>
                <a:cubicBezTo>
                  <a:pt x="3272" y="19064"/>
                  <a:pt x="3183" y="19067"/>
                  <a:pt x="3123" y="19068"/>
                </a:cubicBezTo>
                <a:cubicBezTo>
                  <a:pt x="3063" y="19068"/>
                  <a:pt x="3003" y="19089"/>
                  <a:pt x="2992" y="19114"/>
                </a:cubicBezTo>
                <a:cubicBezTo>
                  <a:pt x="2988" y="19121"/>
                  <a:pt x="2985" y="19127"/>
                  <a:pt x="2982" y="19131"/>
                </a:cubicBezTo>
                <a:cubicBezTo>
                  <a:pt x="2974" y="19138"/>
                  <a:pt x="2966" y="19138"/>
                  <a:pt x="2958" y="19131"/>
                </a:cubicBezTo>
                <a:cubicBezTo>
                  <a:pt x="2954" y="19127"/>
                  <a:pt x="2949" y="19122"/>
                  <a:pt x="2945" y="19115"/>
                </a:cubicBezTo>
                <a:cubicBezTo>
                  <a:pt x="2943" y="19111"/>
                  <a:pt x="2937" y="19105"/>
                  <a:pt x="2930" y="19101"/>
                </a:cubicBezTo>
                <a:cubicBezTo>
                  <a:pt x="2924" y="19098"/>
                  <a:pt x="2916" y="19094"/>
                  <a:pt x="2908" y="19091"/>
                </a:cubicBezTo>
                <a:cubicBezTo>
                  <a:pt x="2907" y="19090"/>
                  <a:pt x="2905" y="19090"/>
                  <a:pt x="2903" y="19089"/>
                </a:cubicBezTo>
                <a:cubicBezTo>
                  <a:pt x="2903" y="19089"/>
                  <a:pt x="2902" y="19088"/>
                  <a:pt x="2901" y="19088"/>
                </a:cubicBezTo>
                <a:cubicBezTo>
                  <a:pt x="2899" y="19087"/>
                  <a:pt x="2898" y="19088"/>
                  <a:pt x="2896" y="19087"/>
                </a:cubicBezTo>
                <a:cubicBezTo>
                  <a:pt x="2871" y="19078"/>
                  <a:pt x="2839" y="19070"/>
                  <a:pt x="2805" y="19065"/>
                </a:cubicBezTo>
                <a:cubicBezTo>
                  <a:pt x="2772" y="19060"/>
                  <a:pt x="2737" y="19057"/>
                  <a:pt x="2707" y="19057"/>
                </a:cubicBezTo>
                <a:cubicBezTo>
                  <a:pt x="2707" y="19057"/>
                  <a:pt x="2707" y="19057"/>
                  <a:pt x="2707" y="19057"/>
                </a:cubicBezTo>
                <a:cubicBezTo>
                  <a:pt x="2677" y="19057"/>
                  <a:pt x="2651" y="19059"/>
                  <a:pt x="2637" y="19066"/>
                </a:cubicBezTo>
                <a:cubicBezTo>
                  <a:pt x="2624" y="19072"/>
                  <a:pt x="2594" y="19080"/>
                  <a:pt x="2570" y="19084"/>
                </a:cubicBezTo>
                <a:cubicBezTo>
                  <a:pt x="2561" y="19086"/>
                  <a:pt x="2555" y="19089"/>
                  <a:pt x="2550" y="19096"/>
                </a:cubicBezTo>
                <a:cubicBezTo>
                  <a:pt x="2546" y="19100"/>
                  <a:pt x="2542" y="19105"/>
                  <a:pt x="2539" y="19114"/>
                </a:cubicBezTo>
                <a:cubicBezTo>
                  <a:pt x="2537" y="19121"/>
                  <a:pt x="2535" y="19129"/>
                  <a:pt x="2534" y="19140"/>
                </a:cubicBezTo>
                <a:cubicBezTo>
                  <a:pt x="2531" y="19161"/>
                  <a:pt x="2528" y="19190"/>
                  <a:pt x="2527" y="19231"/>
                </a:cubicBezTo>
                <a:cubicBezTo>
                  <a:pt x="2527" y="19231"/>
                  <a:pt x="2527" y="19232"/>
                  <a:pt x="2527" y="19232"/>
                </a:cubicBezTo>
                <a:cubicBezTo>
                  <a:pt x="2526" y="19273"/>
                  <a:pt x="2525" y="19325"/>
                  <a:pt x="2525" y="19391"/>
                </a:cubicBezTo>
                <a:cubicBezTo>
                  <a:pt x="2525" y="19463"/>
                  <a:pt x="2525" y="19517"/>
                  <a:pt x="2526" y="19561"/>
                </a:cubicBezTo>
                <a:cubicBezTo>
                  <a:pt x="2526" y="19561"/>
                  <a:pt x="2526" y="19562"/>
                  <a:pt x="2526" y="19562"/>
                </a:cubicBezTo>
                <a:cubicBezTo>
                  <a:pt x="2527" y="19604"/>
                  <a:pt x="2530" y="19636"/>
                  <a:pt x="2534" y="19661"/>
                </a:cubicBezTo>
                <a:cubicBezTo>
                  <a:pt x="2534" y="19661"/>
                  <a:pt x="2534" y="19662"/>
                  <a:pt x="2534" y="19662"/>
                </a:cubicBezTo>
                <a:cubicBezTo>
                  <a:pt x="2544" y="19713"/>
                  <a:pt x="2562" y="19739"/>
                  <a:pt x="2598" y="19785"/>
                </a:cubicBezTo>
                <a:cubicBezTo>
                  <a:pt x="2609" y="19798"/>
                  <a:pt x="2618" y="19812"/>
                  <a:pt x="2626" y="19825"/>
                </a:cubicBezTo>
                <a:cubicBezTo>
                  <a:pt x="2636" y="19841"/>
                  <a:pt x="2643" y="19856"/>
                  <a:pt x="2648" y="19871"/>
                </a:cubicBezTo>
                <a:cubicBezTo>
                  <a:pt x="2648" y="19872"/>
                  <a:pt x="2649" y="19872"/>
                  <a:pt x="2649" y="19873"/>
                </a:cubicBezTo>
                <a:cubicBezTo>
                  <a:pt x="2651" y="19879"/>
                  <a:pt x="2652" y="19884"/>
                  <a:pt x="2653" y="19889"/>
                </a:cubicBezTo>
                <a:cubicBezTo>
                  <a:pt x="2654" y="19891"/>
                  <a:pt x="2655" y="19893"/>
                  <a:pt x="2655" y="19895"/>
                </a:cubicBezTo>
                <a:cubicBezTo>
                  <a:pt x="2656" y="19904"/>
                  <a:pt x="2657" y="19912"/>
                  <a:pt x="2656" y="19920"/>
                </a:cubicBezTo>
                <a:cubicBezTo>
                  <a:pt x="2656" y="19920"/>
                  <a:pt x="2656" y="19921"/>
                  <a:pt x="2656" y="19921"/>
                </a:cubicBezTo>
                <a:cubicBezTo>
                  <a:pt x="2656" y="19924"/>
                  <a:pt x="2654" y="19927"/>
                  <a:pt x="2653" y="19930"/>
                </a:cubicBezTo>
                <a:cubicBezTo>
                  <a:pt x="2652" y="19935"/>
                  <a:pt x="2651" y="19939"/>
                  <a:pt x="2649" y="19943"/>
                </a:cubicBezTo>
                <a:cubicBezTo>
                  <a:pt x="2641" y="19956"/>
                  <a:pt x="2628" y="19967"/>
                  <a:pt x="2609" y="19971"/>
                </a:cubicBezTo>
                <a:cubicBezTo>
                  <a:pt x="2600" y="19974"/>
                  <a:pt x="2589" y="19975"/>
                  <a:pt x="2577" y="19975"/>
                </a:cubicBezTo>
                <a:cubicBezTo>
                  <a:pt x="2558" y="19975"/>
                  <a:pt x="2542" y="19978"/>
                  <a:pt x="2533" y="19984"/>
                </a:cubicBezTo>
                <a:cubicBezTo>
                  <a:pt x="2528" y="19987"/>
                  <a:pt x="2524" y="19991"/>
                  <a:pt x="2523" y="19995"/>
                </a:cubicBezTo>
                <a:cubicBezTo>
                  <a:pt x="2521" y="19998"/>
                  <a:pt x="2520" y="20003"/>
                  <a:pt x="2523" y="20007"/>
                </a:cubicBezTo>
                <a:cubicBezTo>
                  <a:pt x="2531" y="20025"/>
                  <a:pt x="2521" y="20078"/>
                  <a:pt x="2501" y="20126"/>
                </a:cubicBezTo>
                <a:cubicBezTo>
                  <a:pt x="2492" y="20148"/>
                  <a:pt x="2484" y="20161"/>
                  <a:pt x="2477" y="20171"/>
                </a:cubicBezTo>
                <a:cubicBezTo>
                  <a:pt x="2476" y="20172"/>
                  <a:pt x="2475" y="20173"/>
                  <a:pt x="2475" y="20173"/>
                </a:cubicBezTo>
                <a:cubicBezTo>
                  <a:pt x="2475" y="20174"/>
                  <a:pt x="2474" y="20173"/>
                  <a:pt x="2474" y="20173"/>
                </a:cubicBezTo>
                <a:cubicBezTo>
                  <a:pt x="2471" y="20177"/>
                  <a:pt x="2467" y="20181"/>
                  <a:pt x="2464" y="20182"/>
                </a:cubicBezTo>
                <a:cubicBezTo>
                  <a:pt x="2460" y="20184"/>
                  <a:pt x="2455" y="20185"/>
                  <a:pt x="2451" y="20181"/>
                </a:cubicBezTo>
                <a:cubicBezTo>
                  <a:pt x="2446" y="20177"/>
                  <a:pt x="2440" y="20171"/>
                  <a:pt x="2435" y="20161"/>
                </a:cubicBezTo>
                <a:cubicBezTo>
                  <a:pt x="2418" y="20131"/>
                  <a:pt x="2405" y="20077"/>
                  <a:pt x="2405" y="20041"/>
                </a:cubicBezTo>
                <a:cubicBezTo>
                  <a:pt x="2405" y="20037"/>
                  <a:pt x="2404" y="20034"/>
                  <a:pt x="2403" y="20031"/>
                </a:cubicBezTo>
                <a:cubicBezTo>
                  <a:pt x="2401" y="20028"/>
                  <a:pt x="2398" y="20024"/>
                  <a:pt x="2395" y="20022"/>
                </a:cubicBezTo>
                <a:cubicBezTo>
                  <a:pt x="2395" y="20022"/>
                  <a:pt x="2394" y="20022"/>
                  <a:pt x="2394" y="20022"/>
                </a:cubicBezTo>
                <a:cubicBezTo>
                  <a:pt x="2393" y="20021"/>
                  <a:pt x="2390" y="20020"/>
                  <a:pt x="2389" y="20019"/>
                </a:cubicBezTo>
                <a:cubicBezTo>
                  <a:pt x="2389" y="20019"/>
                  <a:pt x="2388" y="20019"/>
                  <a:pt x="2388" y="20019"/>
                </a:cubicBezTo>
                <a:cubicBezTo>
                  <a:pt x="2388" y="20019"/>
                  <a:pt x="2387" y="20019"/>
                  <a:pt x="2387" y="20019"/>
                </a:cubicBezTo>
                <a:cubicBezTo>
                  <a:pt x="2377" y="20013"/>
                  <a:pt x="2358" y="20009"/>
                  <a:pt x="2338" y="20005"/>
                </a:cubicBezTo>
                <a:cubicBezTo>
                  <a:pt x="2303" y="19998"/>
                  <a:pt x="2258" y="19991"/>
                  <a:pt x="2181" y="19987"/>
                </a:cubicBezTo>
                <a:cubicBezTo>
                  <a:pt x="2006" y="19977"/>
                  <a:pt x="1706" y="19975"/>
                  <a:pt x="1202" y="19975"/>
                </a:cubicBezTo>
                <a:lnTo>
                  <a:pt x="0" y="19975"/>
                </a:lnTo>
                <a:lnTo>
                  <a:pt x="0" y="20788"/>
                </a:lnTo>
                <a:lnTo>
                  <a:pt x="0" y="21600"/>
                </a:lnTo>
                <a:lnTo>
                  <a:pt x="2492" y="21600"/>
                </a:lnTo>
                <a:lnTo>
                  <a:pt x="2498" y="21161"/>
                </a:lnTo>
                <a:cubicBezTo>
                  <a:pt x="2499" y="21055"/>
                  <a:pt x="2500" y="20974"/>
                  <a:pt x="2502" y="20912"/>
                </a:cubicBezTo>
                <a:cubicBezTo>
                  <a:pt x="2504" y="20851"/>
                  <a:pt x="2507" y="20809"/>
                  <a:pt x="2511" y="20779"/>
                </a:cubicBezTo>
                <a:cubicBezTo>
                  <a:pt x="2515" y="20748"/>
                  <a:pt x="2520" y="20731"/>
                  <a:pt x="2528" y="20719"/>
                </a:cubicBezTo>
                <a:cubicBezTo>
                  <a:pt x="2536" y="20707"/>
                  <a:pt x="2546" y="20700"/>
                  <a:pt x="2559" y="20694"/>
                </a:cubicBezTo>
                <a:cubicBezTo>
                  <a:pt x="2574" y="20686"/>
                  <a:pt x="2767" y="20679"/>
                  <a:pt x="3066" y="20674"/>
                </a:cubicBezTo>
                <a:cubicBezTo>
                  <a:pt x="3365" y="20669"/>
                  <a:pt x="3770" y="20666"/>
                  <a:pt x="4208" y="20667"/>
                </a:cubicBezTo>
                <a:cubicBezTo>
                  <a:pt x="5085" y="20667"/>
                  <a:pt x="5803" y="20663"/>
                  <a:pt x="5803" y="20658"/>
                </a:cubicBezTo>
                <a:cubicBezTo>
                  <a:pt x="5803" y="20652"/>
                  <a:pt x="5776" y="20594"/>
                  <a:pt x="5743" y="20528"/>
                </a:cubicBezTo>
                <a:cubicBezTo>
                  <a:pt x="5722" y="20485"/>
                  <a:pt x="5708" y="20451"/>
                  <a:pt x="5702" y="20423"/>
                </a:cubicBezTo>
                <a:cubicBezTo>
                  <a:pt x="5696" y="20396"/>
                  <a:pt x="5698" y="20374"/>
                  <a:pt x="5707" y="20356"/>
                </a:cubicBezTo>
                <a:cubicBezTo>
                  <a:pt x="5710" y="20348"/>
                  <a:pt x="5722" y="20341"/>
                  <a:pt x="5742" y="20334"/>
                </a:cubicBezTo>
                <a:cubicBezTo>
                  <a:pt x="5782" y="20321"/>
                  <a:pt x="5853" y="20309"/>
                  <a:pt x="5946" y="20302"/>
                </a:cubicBezTo>
                <a:cubicBezTo>
                  <a:pt x="5993" y="20299"/>
                  <a:pt x="6045" y="20296"/>
                  <a:pt x="6103" y="20294"/>
                </a:cubicBezTo>
                <a:cubicBezTo>
                  <a:pt x="6189" y="20292"/>
                  <a:pt x="6245" y="20292"/>
                  <a:pt x="6296" y="20289"/>
                </a:cubicBezTo>
                <a:cubicBezTo>
                  <a:pt x="6318" y="20288"/>
                  <a:pt x="6339" y="20287"/>
                  <a:pt x="6356" y="20285"/>
                </a:cubicBezTo>
                <a:cubicBezTo>
                  <a:pt x="6362" y="20285"/>
                  <a:pt x="6367" y="20284"/>
                  <a:pt x="6373" y="20283"/>
                </a:cubicBezTo>
                <a:cubicBezTo>
                  <a:pt x="6380" y="20282"/>
                  <a:pt x="6389" y="20282"/>
                  <a:pt x="6396" y="20280"/>
                </a:cubicBezTo>
                <a:cubicBezTo>
                  <a:pt x="6397" y="20280"/>
                  <a:pt x="6397" y="20279"/>
                  <a:pt x="6398" y="20279"/>
                </a:cubicBezTo>
                <a:cubicBezTo>
                  <a:pt x="6401" y="20278"/>
                  <a:pt x="6404" y="20278"/>
                  <a:pt x="6407" y="20278"/>
                </a:cubicBezTo>
                <a:cubicBezTo>
                  <a:pt x="6422" y="20273"/>
                  <a:pt x="6434" y="20267"/>
                  <a:pt x="6444" y="20258"/>
                </a:cubicBezTo>
                <a:cubicBezTo>
                  <a:pt x="6444" y="20258"/>
                  <a:pt x="6444" y="20257"/>
                  <a:pt x="6444" y="20257"/>
                </a:cubicBezTo>
                <a:cubicBezTo>
                  <a:pt x="6448" y="20254"/>
                  <a:pt x="6452" y="20251"/>
                  <a:pt x="6455" y="20247"/>
                </a:cubicBezTo>
                <a:cubicBezTo>
                  <a:pt x="6456" y="20245"/>
                  <a:pt x="6458" y="20244"/>
                  <a:pt x="6459" y="20242"/>
                </a:cubicBezTo>
                <a:cubicBezTo>
                  <a:pt x="6464" y="20234"/>
                  <a:pt x="6468" y="20226"/>
                  <a:pt x="6471" y="20216"/>
                </a:cubicBezTo>
                <a:cubicBezTo>
                  <a:pt x="6471" y="20215"/>
                  <a:pt x="6471" y="20214"/>
                  <a:pt x="6471" y="20213"/>
                </a:cubicBezTo>
                <a:cubicBezTo>
                  <a:pt x="6473" y="20208"/>
                  <a:pt x="6473" y="20201"/>
                  <a:pt x="6474" y="20195"/>
                </a:cubicBezTo>
                <a:cubicBezTo>
                  <a:pt x="6476" y="20184"/>
                  <a:pt x="6479" y="20173"/>
                  <a:pt x="6480" y="20159"/>
                </a:cubicBezTo>
                <a:cubicBezTo>
                  <a:pt x="6480" y="20159"/>
                  <a:pt x="6480" y="20158"/>
                  <a:pt x="6480" y="20158"/>
                </a:cubicBezTo>
                <a:cubicBezTo>
                  <a:pt x="6480" y="20150"/>
                  <a:pt x="6481" y="20142"/>
                  <a:pt x="6481" y="20134"/>
                </a:cubicBezTo>
                <a:cubicBezTo>
                  <a:pt x="6482" y="20115"/>
                  <a:pt x="6482" y="20096"/>
                  <a:pt x="6483" y="20073"/>
                </a:cubicBezTo>
                <a:cubicBezTo>
                  <a:pt x="6483" y="20033"/>
                  <a:pt x="6484" y="19991"/>
                  <a:pt x="6484" y="19934"/>
                </a:cubicBezTo>
                <a:cubicBezTo>
                  <a:pt x="6486" y="19819"/>
                  <a:pt x="6499" y="19769"/>
                  <a:pt x="6530" y="19751"/>
                </a:cubicBezTo>
                <a:cubicBezTo>
                  <a:pt x="6537" y="19747"/>
                  <a:pt x="6543" y="19740"/>
                  <a:pt x="6549" y="19732"/>
                </a:cubicBezTo>
                <a:cubicBezTo>
                  <a:pt x="6554" y="19724"/>
                  <a:pt x="6558" y="19713"/>
                  <a:pt x="6562" y="19700"/>
                </a:cubicBezTo>
                <a:cubicBezTo>
                  <a:pt x="6565" y="19687"/>
                  <a:pt x="6567" y="19672"/>
                  <a:pt x="6568" y="19653"/>
                </a:cubicBezTo>
                <a:cubicBezTo>
                  <a:pt x="6568" y="19653"/>
                  <a:pt x="6568" y="19652"/>
                  <a:pt x="6568" y="19652"/>
                </a:cubicBezTo>
                <a:cubicBezTo>
                  <a:pt x="6570" y="19633"/>
                  <a:pt x="6570" y="19612"/>
                  <a:pt x="6570" y="19588"/>
                </a:cubicBezTo>
                <a:cubicBezTo>
                  <a:pt x="6569" y="19526"/>
                  <a:pt x="6567" y="19492"/>
                  <a:pt x="6557" y="19473"/>
                </a:cubicBezTo>
                <a:cubicBezTo>
                  <a:pt x="6552" y="19463"/>
                  <a:pt x="6545" y="19457"/>
                  <a:pt x="6535" y="19454"/>
                </a:cubicBezTo>
                <a:cubicBezTo>
                  <a:pt x="6526" y="19450"/>
                  <a:pt x="6514" y="19449"/>
                  <a:pt x="6499" y="19449"/>
                </a:cubicBezTo>
                <a:cubicBezTo>
                  <a:pt x="6405" y="19449"/>
                  <a:pt x="6377" y="19378"/>
                  <a:pt x="6392" y="19176"/>
                </a:cubicBezTo>
                <a:cubicBezTo>
                  <a:pt x="6396" y="19123"/>
                  <a:pt x="6397" y="19091"/>
                  <a:pt x="6397" y="19068"/>
                </a:cubicBezTo>
                <a:cubicBezTo>
                  <a:pt x="6397" y="19059"/>
                  <a:pt x="6397" y="19051"/>
                  <a:pt x="6396" y="19046"/>
                </a:cubicBezTo>
                <a:cubicBezTo>
                  <a:pt x="6395" y="19041"/>
                  <a:pt x="6395" y="19037"/>
                  <a:pt x="6394" y="19034"/>
                </a:cubicBezTo>
                <a:cubicBezTo>
                  <a:pt x="6393" y="19034"/>
                  <a:pt x="6393" y="19033"/>
                  <a:pt x="6393" y="19033"/>
                </a:cubicBezTo>
                <a:cubicBezTo>
                  <a:pt x="6393" y="19032"/>
                  <a:pt x="6393" y="19032"/>
                  <a:pt x="6392" y="19031"/>
                </a:cubicBezTo>
                <a:cubicBezTo>
                  <a:pt x="6390" y="19028"/>
                  <a:pt x="6386" y="19026"/>
                  <a:pt x="6381" y="19028"/>
                </a:cubicBezTo>
                <a:close/>
                <a:moveTo>
                  <a:pt x="15248" y="19230"/>
                </a:moveTo>
                <a:cubicBezTo>
                  <a:pt x="15239" y="19228"/>
                  <a:pt x="15228" y="19231"/>
                  <a:pt x="15218" y="19234"/>
                </a:cubicBezTo>
                <a:cubicBezTo>
                  <a:pt x="15201" y="19238"/>
                  <a:pt x="15184" y="19245"/>
                  <a:pt x="15169" y="19258"/>
                </a:cubicBezTo>
                <a:cubicBezTo>
                  <a:pt x="15149" y="19275"/>
                  <a:pt x="15131" y="19283"/>
                  <a:pt x="15117" y="19284"/>
                </a:cubicBezTo>
                <a:cubicBezTo>
                  <a:pt x="15102" y="19285"/>
                  <a:pt x="15092" y="19278"/>
                  <a:pt x="15085" y="19263"/>
                </a:cubicBezTo>
                <a:cubicBezTo>
                  <a:pt x="15082" y="19256"/>
                  <a:pt x="15078" y="19251"/>
                  <a:pt x="15073" y="19248"/>
                </a:cubicBezTo>
                <a:cubicBezTo>
                  <a:pt x="15068" y="19244"/>
                  <a:pt x="15062" y="19242"/>
                  <a:pt x="15056" y="19241"/>
                </a:cubicBezTo>
                <a:cubicBezTo>
                  <a:pt x="15044" y="19240"/>
                  <a:pt x="15029" y="19245"/>
                  <a:pt x="15015" y="19257"/>
                </a:cubicBezTo>
                <a:cubicBezTo>
                  <a:pt x="14988" y="19279"/>
                  <a:pt x="14953" y="19279"/>
                  <a:pt x="14936" y="19257"/>
                </a:cubicBezTo>
                <a:cubicBezTo>
                  <a:pt x="14920" y="19235"/>
                  <a:pt x="14900" y="19225"/>
                  <a:pt x="14892" y="19235"/>
                </a:cubicBezTo>
                <a:cubicBezTo>
                  <a:pt x="14885" y="19245"/>
                  <a:pt x="14835" y="19253"/>
                  <a:pt x="14781" y="19254"/>
                </a:cubicBezTo>
                <a:cubicBezTo>
                  <a:pt x="14727" y="19255"/>
                  <a:pt x="14609" y="19258"/>
                  <a:pt x="14518" y="19261"/>
                </a:cubicBezTo>
                <a:cubicBezTo>
                  <a:pt x="14335" y="19266"/>
                  <a:pt x="14172" y="19267"/>
                  <a:pt x="14054" y="19263"/>
                </a:cubicBezTo>
                <a:cubicBezTo>
                  <a:pt x="14012" y="19262"/>
                  <a:pt x="13952" y="19262"/>
                  <a:pt x="13922" y="19263"/>
                </a:cubicBezTo>
                <a:cubicBezTo>
                  <a:pt x="13892" y="19264"/>
                  <a:pt x="13789" y="19262"/>
                  <a:pt x="13694" y="19261"/>
                </a:cubicBezTo>
                <a:cubicBezTo>
                  <a:pt x="13646" y="19260"/>
                  <a:pt x="13601" y="19262"/>
                  <a:pt x="13567" y="19266"/>
                </a:cubicBezTo>
                <a:cubicBezTo>
                  <a:pt x="13533" y="19269"/>
                  <a:pt x="13509" y="19274"/>
                  <a:pt x="13504" y="19280"/>
                </a:cubicBezTo>
                <a:cubicBezTo>
                  <a:pt x="13502" y="19283"/>
                  <a:pt x="13498" y="19284"/>
                  <a:pt x="13493" y="19285"/>
                </a:cubicBezTo>
                <a:cubicBezTo>
                  <a:pt x="13487" y="19286"/>
                  <a:pt x="13480" y="19286"/>
                  <a:pt x="13472" y="19284"/>
                </a:cubicBezTo>
                <a:cubicBezTo>
                  <a:pt x="13457" y="19280"/>
                  <a:pt x="13439" y="19273"/>
                  <a:pt x="13421" y="19262"/>
                </a:cubicBezTo>
                <a:cubicBezTo>
                  <a:pt x="13384" y="19239"/>
                  <a:pt x="13341" y="19238"/>
                  <a:pt x="13326" y="19259"/>
                </a:cubicBezTo>
                <a:cubicBezTo>
                  <a:pt x="13320" y="19266"/>
                  <a:pt x="13312" y="19269"/>
                  <a:pt x="13304" y="19271"/>
                </a:cubicBezTo>
                <a:cubicBezTo>
                  <a:pt x="13304" y="19271"/>
                  <a:pt x="13303" y="19272"/>
                  <a:pt x="13303" y="19272"/>
                </a:cubicBezTo>
                <a:cubicBezTo>
                  <a:pt x="13302" y="19273"/>
                  <a:pt x="13299" y="19272"/>
                  <a:pt x="13298" y="19272"/>
                </a:cubicBezTo>
                <a:cubicBezTo>
                  <a:pt x="13288" y="19273"/>
                  <a:pt x="13278" y="19273"/>
                  <a:pt x="13268" y="19268"/>
                </a:cubicBezTo>
                <a:cubicBezTo>
                  <a:pt x="13261" y="19265"/>
                  <a:pt x="13253" y="19261"/>
                  <a:pt x="13246" y="19256"/>
                </a:cubicBezTo>
                <a:cubicBezTo>
                  <a:pt x="13231" y="19243"/>
                  <a:pt x="13217" y="19237"/>
                  <a:pt x="13206" y="19237"/>
                </a:cubicBezTo>
                <a:cubicBezTo>
                  <a:pt x="13195" y="19238"/>
                  <a:pt x="13186" y="19245"/>
                  <a:pt x="13183" y="19258"/>
                </a:cubicBezTo>
                <a:cubicBezTo>
                  <a:pt x="13181" y="19264"/>
                  <a:pt x="13176" y="19270"/>
                  <a:pt x="13170" y="19274"/>
                </a:cubicBezTo>
                <a:cubicBezTo>
                  <a:pt x="13163" y="19278"/>
                  <a:pt x="13151" y="19280"/>
                  <a:pt x="13139" y="19281"/>
                </a:cubicBezTo>
                <a:cubicBezTo>
                  <a:pt x="13121" y="19283"/>
                  <a:pt x="13100" y="19283"/>
                  <a:pt x="13076" y="19276"/>
                </a:cubicBezTo>
                <a:cubicBezTo>
                  <a:pt x="13050" y="19268"/>
                  <a:pt x="13033" y="19264"/>
                  <a:pt x="13020" y="19263"/>
                </a:cubicBezTo>
                <a:cubicBezTo>
                  <a:pt x="13014" y="19263"/>
                  <a:pt x="13010" y="19265"/>
                  <a:pt x="13006" y="19267"/>
                </a:cubicBezTo>
                <a:cubicBezTo>
                  <a:pt x="13003" y="19268"/>
                  <a:pt x="12998" y="19266"/>
                  <a:pt x="12996" y="19268"/>
                </a:cubicBezTo>
                <a:cubicBezTo>
                  <a:pt x="12993" y="19272"/>
                  <a:pt x="12990" y="19277"/>
                  <a:pt x="12988" y="19284"/>
                </a:cubicBezTo>
                <a:cubicBezTo>
                  <a:pt x="12987" y="19290"/>
                  <a:pt x="12985" y="19298"/>
                  <a:pt x="12984" y="19307"/>
                </a:cubicBezTo>
                <a:cubicBezTo>
                  <a:pt x="12983" y="19326"/>
                  <a:pt x="12983" y="19351"/>
                  <a:pt x="12983" y="19384"/>
                </a:cubicBezTo>
                <a:cubicBezTo>
                  <a:pt x="12983" y="19406"/>
                  <a:pt x="12983" y="19426"/>
                  <a:pt x="12982" y="19442"/>
                </a:cubicBezTo>
                <a:cubicBezTo>
                  <a:pt x="12981" y="19459"/>
                  <a:pt x="12979" y="19472"/>
                  <a:pt x="12977" y="19482"/>
                </a:cubicBezTo>
                <a:cubicBezTo>
                  <a:pt x="12974" y="19492"/>
                  <a:pt x="12972" y="19500"/>
                  <a:pt x="12968" y="19504"/>
                </a:cubicBezTo>
                <a:cubicBezTo>
                  <a:pt x="12965" y="19509"/>
                  <a:pt x="12960" y="19510"/>
                  <a:pt x="12956" y="19508"/>
                </a:cubicBezTo>
                <a:cubicBezTo>
                  <a:pt x="12950" y="19505"/>
                  <a:pt x="12946" y="19505"/>
                  <a:pt x="12943" y="19507"/>
                </a:cubicBezTo>
                <a:cubicBezTo>
                  <a:pt x="12940" y="19508"/>
                  <a:pt x="12939" y="19513"/>
                  <a:pt x="12939" y="19519"/>
                </a:cubicBezTo>
                <a:cubicBezTo>
                  <a:pt x="12938" y="19520"/>
                  <a:pt x="12939" y="19522"/>
                  <a:pt x="12939" y="19523"/>
                </a:cubicBezTo>
                <a:cubicBezTo>
                  <a:pt x="12939" y="19536"/>
                  <a:pt x="12943" y="19557"/>
                  <a:pt x="12951" y="19590"/>
                </a:cubicBezTo>
                <a:cubicBezTo>
                  <a:pt x="12964" y="19643"/>
                  <a:pt x="12968" y="19740"/>
                  <a:pt x="12961" y="19807"/>
                </a:cubicBezTo>
                <a:cubicBezTo>
                  <a:pt x="12958" y="19829"/>
                  <a:pt x="12956" y="19848"/>
                  <a:pt x="12956" y="19863"/>
                </a:cubicBezTo>
                <a:cubicBezTo>
                  <a:pt x="12955" y="19894"/>
                  <a:pt x="12957" y="19913"/>
                  <a:pt x="12965" y="19921"/>
                </a:cubicBezTo>
                <a:cubicBezTo>
                  <a:pt x="12969" y="19925"/>
                  <a:pt x="12975" y="19928"/>
                  <a:pt x="12981" y="19928"/>
                </a:cubicBezTo>
                <a:cubicBezTo>
                  <a:pt x="12986" y="19928"/>
                  <a:pt x="12991" y="19930"/>
                  <a:pt x="12996" y="19934"/>
                </a:cubicBezTo>
                <a:cubicBezTo>
                  <a:pt x="13002" y="19940"/>
                  <a:pt x="13009" y="19951"/>
                  <a:pt x="13015" y="19964"/>
                </a:cubicBezTo>
                <a:cubicBezTo>
                  <a:pt x="13021" y="19974"/>
                  <a:pt x="13025" y="19987"/>
                  <a:pt x="13030" y="20000"/>
                </a:cubicBezTo>
                <a:cubicBezTo>
                  <a:pt x="13033" y="20007"/>
                  <a:pt x="13035" y="20012"/>
                  <a:pt x="13038" y="20020"/>
                </a:cubicBezTo>
                <a:cubicBezTo>
                  <a:pt x="13042" y="20035"/>
                  <a:pt x="13044" y="20048"/>
                  <a:pt x="13047" y="20063"/>
                </a:cubicBezTo>
                <a:cubicBezTo>
                  <a:pt x="13048" y="20071"/>
                  <a:pt x="13050" y="20081"/>
                  <a:pt x="13051" y="20089"/>
                </a:cubicBezTo>
                <a:cubicBezTo>
                  <a:pt x="13051" y="20094"/>
                  <a:pt x="13051" y="20099"/>
                  <a:pt x="13051" y="20104"/>
                </a:cubicBezTo>
                <a:cubicBezTo>
                  <a:pt x="13051" y="20107"/>
                  <a:pt x="13052" y="20111"/>
                  <a:pt x="13051" y="20114"/>
                </a:cubicBezTo>
                <a:cubicBezTo>
                  <a:pt x="13051" y="20123"/>
                  <a:pt x="13049" y="20130"/>
                  <a:pt x="13046" y="20136"/>
                </a:cubicBezTo>
                <a:cubicBezTo>
                  <a:pt x="13038" y="20153"/>
                  <a:pt x="13014" y="20166"/>
                  <a:pt x="12992" y="20166"/>
                </a:cubicBezTo>
                <a:cubicBezTo>
                  <a:pt x="12978" y="20166"/>
                  <a:pt x="12968" y="20174"/>
                  <a:pt x="12961" y="20193"/>
                </a:cubicBezTo>
                <a:cubicBezTo>
                  <a:pt x="12961" y="20193"/>
                  <a:pt x="12961" y="20194"/>
                  <a:pt x="12961" y="20194"/>
                </a:cubicBezTo>
                <a:cubicBezTo>
                  <a:pt x="12959" y="20198"/>
                  <a:pt x="12959" y="20203"/>
                  <a:pt x="12958" y="20207"/>
                </a:cubicBezTo>
                <a:cubicBezTo>
                  <a:pt x="12958" y="20208"/>
                  <a:pt x="12958" y="20209"/>
                  <a:pt x="12958" y="20210"/>
                </a:cubicBezTo>
                <a:cubicBezTo>
                  <a:pt x="12957" y="20211"/>
                  <a:pt x="12957" y="20213"/>
                  <a:pt x="12957" y="20215"/>
                </a:cubicBezTo>
                <a:cubicBezTo>
                  <a:pt x="12956" y="20220"/>
                  <a:pt x="12954" y="20224"/>
                  <a:pt x="12953" y="20230"/>
                </a:cubicBezTo>
                <a:cubicBezTo>
                  <a:pt x="12952" y="20245"/>
                  <a:pt x="12951" y="20263"/>
                  <a:pt x="12951" y="20283"/>
                </a:cubicBezTo>
                <a:cubicBezTo>
                  <a:pt x="12951" y="20347"/>
                  <a:pt x="12961" y="20412"/>
                  <a:pt x="12973" y="20428"/>
                </a:cubicBezTo>
                <a:cubicBezTo>
                  <a:pt x="12985" y="20445"/>
                  <a:pt x="12996" y="20531"/>
                  <a:pt x="12996" y="20620"/>
                </a:cubicBezTo>
                <a:cubicBezTo>
                  <a:pt x="12996" y="20660"/>
                  <a:pt x="12993" y="20697"/>
                  <a:pt x="12990" y="20730"/>
                </a:cubicBezTo>
                <a:cubicBezTo>
                  <a:pt x="12987" y="20751"/>
                  <a:pt x="12985" y="20772"/>
                  <a:pt x="12982" y="20786"/>
                </a:cubicBezTo>
                <a:cubicBezTo>
                  <a:pt x="12982" y="20786"/>
                  <a:pt x="12982" y="20787"/>
                  <a:pt x="12982" y="20788"/>
                </a:cubicBezTo>
                <a:cubicBezTo>
                  <a:pt x="12979" y="20799"/>
                  <a:pt x="12976" y="20807"/>
                  <a:pt x="12973" y="20811"/>
                </a:cubicBezTo>
                <a:cubicBezTo>
                  <a:pt x="12961" y="20827"/>
                  <a:pt x="12951" y="20934"/>
                  <a:pt x="12951" y="21049"/>
                </a:cubicBezTo>
                <a:lnTo>
                  <a:pt x="12951" y="21258"/>
                </a:lnTo>
                <a:lnTo>
                  <a:pt x="13078" y="21247"/>
                </a:lnTo>
                <a:cubicBezTo>
                  <a:pt x="13109" y="21245"/>
                  <a:pt x="13139" y="21239"/>
                  <a:pt x="13165" y="21232"/>
                </a:cubicBezTo>
                <a:cubicBezTo>
                  <a:pt x="13182" y="21227"/>
                  <a:pt x="13200" y="21223"/>
                  <a:pt x="13211" y="21218"/>
                </a:cubicBezTo>
                <a:cubicBezTo>
                  <a:pt x="13221" y="21213"/>
                  <a:pt x="13227" y="21208"/>
                  <a:pt x="13231" y="21203"/>
                </a:cubicBezTo>
                <a:cubicBezTo>
                  <a:pt x="13245" y="21184"/>
                  <a:pt x="13262" y="21186"/>
                  <a:pt x="13268" y="21207"/>
                </a:cubicBezTo>
                <a:cubicBezTo>
                  <a:pt x="13277" y="21237"/>
                  <a:pt x="13351" y="21252"/>
                  <a:pt x="13430" y="21254"/>
                </a:cubicBezTo>
                <a:cubicBezTo>
                  <a:pt x="13464" y="21254"/>
                  <a:pt x="13499" y="21251"/>
                  <a:pt x="13529" y="21246"/>
                </a:cubicBezTo>
                <a:cubicBezTo>
                  <a:pt x="13551" y="21242"/>
                  <a:pt x="13573" y="21238"/>
                  <a:pt x="13588" y="21232"/>
                </a:cubicBezTo>
                <a:cubicBezTo>
                  <a:pt x="13601" y="21226"/>
                  <a:pt x="13610" y="21220"/>
                  <a:pt x="13617" y="21212"/>
                </a:cubicBezTo>
                <a:cubicBezTo>
                  <a:pt x="13629" y="21198"/>
                  <a:pt x="13644" y="21190"/>
                  <a:pt x="13659" y="21187"/>
                </a:cubicBezTo>
                <a:cubicBezTo>
                  <a:pt x="13673" y="21184"/>
                  <a:pt x="13687" y="21186"/>
                  <a:pt x="13697" y="21196"/>
                </a:cubicBezTo>
                <a:cubicBezTo>
                  <a:pt x="13711" y="21209"/>
                  <a:pt x="13727" y="21220"/>
                  <a:pt x="13744" y="21228"/>
                </a:cubicBezTo>
                <a:cubicBezTo>
                  <a:pt x="13760" y="21236"/>
                  <a:pt x="13777" y="21242"/>
                  <a:pt x="13792" y="21245"/>
                </a:cubicBezTo>
                <a:cubicBezTo>
                  <a:pt x="13808" y="21248"/>
                  <a:pt x="13823" y="21249"/>
                  <a:pt x="13836" y="21246"/>
                </a:cubicBezTo>
                <a:cubicBezTo>
                  <a:pt x="13848" y="21243"/>
                  <a:pt x="13858" y="21237"/>
                  <a:pt x="13865" y="21228"/>
                </a:cubicBezTo>
                <a:cubicBezTo>
                  <a:pt x="13883" y="21204"/>
                  <a:pt x="13925" y="21192"/>
                  <a:pt x="13964" y="21192"/>
                </a:cubicBezTo>
                <a:cubicBezTo>
                  <a:pt x="14003" y="21192"/>
                  <a:pt x="14039" y="21202"/>
                  <a:pt x="14046" y="21227"/>
                </a:cubicBezTo>
                <a:cubicBezTo>
                  <a:pt x="14053" y="21250"/>
                  <a:pt x="14071" y="21247"/>
                  <a:pt x="14088" y="21218"/>
                </a:cubicBezTo>
                <a:cubicBezTo>
                  <a:pt x="14109" y="21180"/>
                  <a:pt x="14121" y="21180"/>
                  <a:pt x="14131" y="21218"/>
                </a:cubicBezTo>
                <a:cubicBezTo>
                  <a:pt x="14136" y="21234"/>
                  <a:pt x="14142" y="21243"/>
                  <a:pt x="14149" y="21245"/>
                </a:cubicBezTo>
                <a:cubicBezTo>
                  <a:pt x="14156" y="21246"/>
                  <a:pt x="14164" y="21240"/>
                  <a:pt x="14172" y="21225"/>
                </a:cubicBezTo>
                <a:cubicBezTo>
                  <a:pt x="14180" y="21211"/>
                  <a:pt x="14193" y="21200"/>
                  <a:pt x="14209" y="21193"/>
                </a:cubicBezTo>
                <a:cubicBezTo>
                  <a:pt x="14222" y="21187"/>
                  <a:pt x="14237" y="21184"/>
                  <a:pt x="14252" y="21183"/>
                </a:cubicBezTo>
                <a:cubicBezTo>
                  <a:pt x="14256" y="21183"/>
                  <a:pt x="14259" y="21183"/>
                  <a:pt x="14263" y="21183"/>
                </a:cubicBezTo>
                <a:cubicBezTo>
                  <a:pt x="14263" y="21183"/>
                  <a:pt x="14263" y="21183"/>
                  <a:pt x="14263" y="21183"/>
                </a:cubicBezTo>
                <a:cubicBezTo>
                  <a:pt x="14277" y="21184"/>
                  <a:pt x="14290" y="21186"/>
                  <a:pt x="14301" y="21192"/>
                </a:cubicBezTo>
                <a:cubicBezTo>
                  <a:pt x="14301" y="21192"/>
                  <a:pt x="14302" y="21192"/>
                  <a:pt x="14302" y="21192"/>
                </a:cubicBezTo>
                <a:cubicBezTo>
                  <a:pt x="14310" y="21196"/>
                  <a:pt x="14317" y="21201"/>
                  <a:pt x="14322" y="21207"/>
                </a:cubicBezTo>
                <a:cubicBezTo>
                  <a:pt x="14327" y="21213"/>
                  <a:pt x="14331" y="21218"/>
                  <a:pt x="14333" y="21225"/>
                </a:cubicBezTo>
                <a:cubicBezTo>
                  <a:pt x="14335" y="21232"/>
                  <a:pt x="14337" y="21236"/>
                  <a:pt x="14340" y="21238"/>
                </a:cubicBezTo>
                <a:cubicBezTo>
                  <a:pt x="14343" y="21241"/>
                  <a:pt x="14347" y="21242"/>
                  <a:pt x="14351" y="21241"/>
                </a:cubicBezTo>
                <a:cubicBezTo>
                  <a:pt x="14355" y="21240"/>
                  <a:pt x="14359" y="21236"/>
                  <a:pt x="14363" y="21232"/>
                </a:cubicBezTo>
                <a:cubicBezTo>
                  <a:pt x="14368" y="21227"/>
                  <a:pt x="14373" y="21221"/>
                  <a:pt x="14377" y="21212"/>
                </a:cubicBezTo>
                <a:cubicBezTo>
                  <a:pt x="14383" y="21202"/>
                  <a:pt x="14388" y="21194"/>
                  <a:pt x="14393" y="21188"/>
                </a:cubicBezTo>
                <a:cubicBezTo>
                  <a:pt x="14398" y="21182"/>
                  <a:pt x="14403" y="21179"/>
                  <a:pt x="14408" y="21179"/>
                </a:cubicBezTo>
                <a:cubicBezTo>
                  <a:pt x="14417" y="21179"/>
                  <a:pt x="14425" y="21189"/>
                  <a:pt x="14435" y="21210"/>
                </a:cubicBezTo>
                <a:cubicBezTo>
                  <a:pt x="14439" y="21218"/>
                  <a:pt x="14443" y="21225"/>
                  <a:pt x="14449" y="21232"/>
                </a:cubicBezTo>
                <a:cubicBezTo>
                  <a:pt x="14455" y="21239"/>
                  <a:pt x="14463" y="21245"/>
                  <a:pt x="14471" y="21250"/>
                </a:cubicBezTo>
                <a:cubicBezTo>
                  <a:pt x="14482" y="21257"/>
                  <a:pt x="14495" y="21263"/>
                  <a:pt x="14508" y="21264"/>
                </a:cubicBezTo>
                <a:cubicBezTo>
                  <a:pt x="14508" y="21264"/>
                  <a:pt x="14508" y="21264"/>
                  <a:pt x="14509" y="21264"/>
                </a:cubicBezTo>
                <a:cubicBezTo>
                  <a:pt x="14518" y="21265"/>
                  <a:pt x="14526" y="21260"/>
                  <a:pt x="14534" y="21258"/>
                </a:cubicBezTo>
                <a:cubicBezTo>
                  <a:pt x="14537" y="21257"/>
                  <a:pt x="14539" y="21257"/>
                  <a:pt x="14542" y="21256"/>
                </a:cubicBezTo>
                <a:cubicBezTo>
                  <a:pt x="14549" y="21253"/>
                  <a:pt x="14557" y="21249"/>
                  <a:pt x="14562" y="21242"/>
                </a:cubicBezTo>
                <a:cubicBezTo>
                  <a:pt x="14566" y="21237"/>
                  <a:pt x="14569" y="21229"/>
                  <a:pt x="14572" y="21221"/>
                </a:cubicBezTo>
                <a:cubicBezTo>
                  <a:pt x="14578" y="21198"/>
                  <a:pt x="14616" y="21189"/>
                  <a:pt x="14655" y="21200"/>
                </a:cubicBezTo>
                <a:cubicBezTo>
                  <a:pt x="14683" y="21207"/>
                  <a:pt x="14704" y="21213"/>
                  <a:pt x="14724" y="21216"/>
                </a:cubicBezTo>
                <a:cubicBezTo>
                  <a:pt x="14743" y="21220"/>
                  <a:pt x="14759" y="21222"/>
                  <a:pt x="14776" y="21221"/>
                </a:cubicBezTo>
                <a:cubicBezTo>
                  <a:pt x="14809" y="21221"/>
                  <a:pt x="14845" y="21213"/>
                  <a:pt x="14904" y="21197"/>
                </a:cubicBezTo>
                <a:cubicBezTo>
                  <a:pt x="14921" y="21192"/>
                  <a:pt x="14938" y="21189"/>
                  <a:pt x="14953" y="21188"/>
                </a:cubicBezTo>
                <a:cubicBezTo>
                  <a:pt x="14985" y="21186"/>
                  <a:pt x="15013" y="21191"/>
                  <a:pt x="15035" y="21202"/>
                </a:cubicBezTo>
                <a:cubicBezTo>
                  <a:pt x="15046" y="21208"/>
                  <a:pt x="15056" y="21215"/>
                  <a:pt x="15063" y="21224"/>
                </a:cubicBezTo>
                <a:cubicBezTo>
                  <a:pt x="15073" y="21235"/>
                  <a:pt x="15081" y="21242"/>
                  <a:pt x="15088" y="21247"/>
                </a:cubicBezTo>
                <a:cubicBezTo>
                  <a:pt x="15096" y="21253"/>
                  <a:pt x="15102" y="21255"/>
                  <a:pt x="15108" y="21255"/>
                </a:cubicBezTo>
                <a:cubicBezTo>
                  <a:pt x="15121" y="21255"/>
                  <a:pt x="15132" y="21244"/>
                  <a:pt x="15144" y="21221"/>
                </a:cubicBezTo>
                <a:cubicBezTo>
                  <a:pt x="15151" y="21208"/>
                  <a:pt x="15157" y="21202"/>
                  <a:pt x="15163" y="21197"/>
                </a:cubicBezTo>
                <a:cubicBezTo>
                  <a:pt x="15163" y="21197"/>
                  <a:pt x="15163" y="21196"/>
                  <a:pt x="15163" y="21196"/>
                </a:cubicBezTo>
                <a:cubicBezTo>
                  <a:pt x="15165" y="21194"/>
                  <a:pt x="15167" y="21194"/>
                  <a:pt x="15168" y="21193"/>
                </a:cubicBezTo>
                <a:cubicBezTo>
                  <a:pt x="15169" y="21193"/>
                  <a:pt x="15170" y="21192"/>
                  <a:pt x="15171" y="21192"/>
                </a:cubicBezTo>
                <a:cubicBezTo>
                  <a:pt x="15171" y="21192"/>
                  <a:pt x="15172" y="21191"/>
                  <a:pt x="15172" y="21191"/>
                </a:cubicBezTo>
                <a:cubicBezTo>
                  <a:pt x="15176" y="21191"/>
                  <a:pt x="15179" y="21192"/>
                  <a:pt x="15181" y="21196"/>
                </a:cubicBezTo>
                <a:cubicBezTo>
                  <a:pt x="15182" y="21196"/>
                  <a:pt x="15182" y="21197"/>
                  <a:pt x="15182" y="21197"/>
                </a:cubicBezTo>
                <a:cubicBezTo>
                  <a:pt x="15185" y="21202"/>
                  <a:pt x="15188" y="21209"/>
                  <a:pt x="15191" y="21219"/>
                </a:cubicBezTo>
                <a:cubicBezTo>
                  <a:pt x="15193" y="21226"/>
                  <a:pt x="15196" y="21231"/>
                  <a:pt x="15200" y="21236"/>
                </a:cubicBezTo>
                <a:cubicBezTo>
                  <a:pt x="15203" y="21240"/>
                  <a:pt x="15208" y="21244"/>
                  <a:pt x="15212" y="21246"/>
                </a:cubicBezTo>
                <a:cubicBezTo>
                  <a:pt x="15217" y="21248"/>
                  <a:pt x="15222" y="21249"/>
                  <a:pt x="15227" y="21247"/>
                </a:cubicBezTo>
                <a:cubicBezTo>
                  <a:pt x="15232" y="21246"/>
                  <a:pt x="15238" y="21243"/>
                  <a:pt x="15243" y="21238"/>
                </a:cubicBezTo>
                <a:cubicBezTo>
                  <a:pt x="15257" y="21224"/>
                  <a:pt x="15292" y="21214"/>
                  <a:pt x="15336" y="21206"/>
                </a:cubicBezTo>
                <a:cubicBezTo>
                  <a:pt x="15379" y="21198"/>
                  <a:pt x="15432" y="21193"/>
                  <a:pt x="15484" y="21192"/>
                </a:cubicBezTo>
                <a:cubicBezTo>
                  <a:pt x="15588" y="21190"/>
                  <a:pt x="15688" y="21201"/>
                  <a:pt x="15703" y="21228"/>
                </a:cubicBezTo>
                <a:cubicBezTo>
                  <a:pt x="15713" y="21245"/>
                  <a:pt x="15722" y="21253"/>
                  <a:pt x="15732" y="21251"/>
                </a:cubicBezTo>
                <a:cubicBezTo>
                  <a:pt x="15737" y="21250"/>
                  <a:pt x="15743" y="21246"/>
                  <a:pt x="15748" y="21241"/>
                </a:cubicBezTo>
                <a:cubicBezTo>
                  <a:pt x="15753" y="21235"/>
                  <a:pt x="15759" y="21228"/>
                  <a:pt x="15764" y="21218"/>
                </a:cubicBezTo>
                <a:cubicBezTo>
                  <a:pt x="15790" y="21171"/>
                  <a:pt x="15805" y="21171"/>
                  <a:pt x="15830" y="21216"/>
                </a:cubicBezTo>
                <a:cubicBezTo>
                  <a:pt x="15836" y="21227"/>
                  <a:pt x="15843" y="21233"/>
                  <a:pt x="15850" y="21238"/>
                </a:cubicBezTo>
                <a:cubicBezTo>
                  <a:pt x="15851" y="21239"/>
                  <a:pt x="15852" y="21240"/>
                  <a:pt x="15853" y="21241"/>
                </a:cubicBezTo>
                <a:cubicBezTo>
                  <a:pt x="15854" y="21241"/>
                  <a:pt x="15854" y="21242"/>
                  <a:pt x="15855" y="21242"/>
                </a:cubicBezTo>
                <a:cubicBezTo>
                  <a:pt x="15862" y="21246"/>
                  <a:pt x="15870" y="21248"/>
                  <a:pt x="15877" y="21246"/>
                </a:cubicBezTo>
                <a:cubicBezTo>
                  <a:pt x="15882" y="21244"/>
                  <a:pt x="15886" y="21240"/>
                  <a:pt x="15890" y="21234"/>
                </a:cubicBezTo>
                <a:cubicBezTo>
                  <a:pt x="15928" y="21184"/>
                  <a:pt x="15978" y="21182"/>
                  <a:pt x="16010" y="21230"/>
                </a:cubicBezTo>
                <a:cubicBezTo>
                  <a:pt x="16014" y="21236"/>
                  <a:pt x="16018" y="21240"/>
                  <a:pt x="16022" y="21242"/>
                </a:cubicBezTo>
                <a:cubicBezTo>
                  <a:pt x="16029" y="21246"/>
                  <a:pt x="16037" y="21244"/>
                  <a:pt x="16043" y="21236"/>
                </a:cubicBezTo>
                <a:cubicBezTo>
                  <a:pt x="16046" y="21232"/>
                  <a:pt x="16048" y="21226"/>
                  <a:pt x="16050" y="21219"/>
                </a:cubicBezTo>
                <a:cubicBezTo>
                  <a:pt x="16058" y="21191"/>
                  <a:pt x="16085" y="21170"/>
                  <a:pt x="16110" y="21170"/>
                </a:cubicBezTo>
                <a:cubicBezTo>
                  <a:pt x="16121" y="21170"/>
                  <a:pt x="16128" y="21166"/>
                  <a:pt x="16134" y="21161"/>
                </a:cubicBezTo>
                <a:cubicBezTo>
                  <a:pt x="16135" y="21160"/>
                  <a:pt x="16137" y="21157"/>
                  <a:pt x="16138" y="21156"/>
                </a:cubicBezTo>
                <a:cubicBezTo>
                  <a:pt x="16139" y="21155"/>
                  <a:pt x="16140" y="21154"/>
                  <a:pt x="16140" y="21153"/>
                </a:cubicBezTo>
                <a:cubicBezTo>
                  <a:pt x="16141" y="21152"/>
                  <a:pt x="16142" y="21151"/>
                  <a:pt x="16142" y="21149"/>
                </a:cubicBezTo>
                <a:cubicBezTo>
                  <a:pt x="16144" y="21143"/>
                  <a:pt x="16145" y="21136"/>
                  <a:pt x="16145" y="21126"/>
                </a:cubicBezTo>
                <a:cubicBezTo>
                  <a:pt x="16144" y="21115"/>
                  <a:pt x="16142" y="21102"/>
                  <a:pt x="16139" y="21086"/>
                </a:cubicBezTo>
                <a:cubicBezTo>
                  <a:pt x="16103" y="20898"/>
                  <a:pt x="16115" y="20859"/>
                  <a:pt x="16206" y="20856"/>
                </a:cubicBezTo>
                <a:cubicBezTo>
                  <a:pt x="16254" y="20854"/>
                  <a:pt x="16309" y="20840"/>
                  <a:pt x="16327" y="20824"/>
                </a:cubicBezTo>
                <a:cubicBezTo>
                  <a:pt x="16334" y="20817"/>
                  <a:pt x="16351" y="20812"/>
                  <a:pt x="16371" y="20809"/>
                </a:cubicBezTo>
                <a:cubicBezTo>
                  <a:pt x="16400" y="20806"/>
                  <a:pt x="16435" y="20807"/>
                  <a:pt x="16467" y="20811"/>
                </a:cubicBezTo>
                <a:cubicBezTo>
                  <a:pt x="16475" y="20812"/>
                  <a:pt x="16482" y="20812"/>
                  <a:pt x="16490" y="20813"/>
                </a:cubicBezTo>
                <a:cubicBezTo>
                  <a:pt x="16490" y="20813"/>
                  <a:pt x="16491" y="20815"/>
                  <a:pt x="16492" y="20815"/>
                </a:cubicBezTo>
                <a:cubicBezTo>
                  <a:pt x="16499" y="20816"/>
                  <a:pt x="16506" y="20817"/>
                  <a:pt x="16512" y="20819"/>
                </a:cubicBezTo>
                <a:cubicBezTo>
                  <a:pt x="16527" y="20823"/>
                  <a:pt x="16540" y="20827"/>
                  <a:pt x="16542" y="20834"/>
                </a:cubicBezTo>
                <a:cubicBezTo>
                  <a:pt x="16546" y="20842"/>
                  <a:pt x="16551" y="20849"/>
                  <a:pt x="16558" y="20852"/>
                </a:cubicBezTo>
                <a:cubicBezTo>
                  <a:pt x="16572" y="20859"/>
                  <a:pt x="16591" y="20856"/>
                  <a:pt x="16607" y="20846"/>
                </a:cubicBezTo>
                <a:cubicBezTo>
                  <a:pt x="16615" y="20840"/>
                  <a:pt x="16623" y="20833"/>
                  <a:pt x="16628" y="20824"/>
                </a:cubicBezTo>
                <a:cubicBezTo>
                  <a:pt x="16632" y="20818"/>
                  <a:pt x="16635" y="20813"/>
                  <a:pt x="16639" y="20811"/>
                </a:cubicBezTo>
                <a:cubicBezTo>
                  <a:pt x="16643" y="20808"/>
                  <a:pt x="16647" y="20806"/>
                  <a:pt x="16650" y="20807"/>
                </a:cubicBezTo>
                <a:cubicBezTo>
                  <a:pt x="16657" y="20808"/>
                  <a:pt x="16663" y="20816"/>
                  <a:pt x="16667" y="20829"/>
                </a:cubicBezTo>
                <a:cubicBezTo>
                  <a:pt x="16683" y="20885"/>
                  <a:pt x="16860" y="20890"/>
                  <a:pt x="16900" y="20835"/>
                </a:cubicBezTo>
                <a:cubicBezTo>
                  <a:pt x="16917" y="20814"/>
                  <a:pt x="16952" y="20819"/>
                  <a:pt x="16981" y="20847"/>
                </a:cubicBezTo>
                <a:cubicBezTo>
                  <a:pt x="16990" y="20856"/>
                  <a:pt x="16998" y="20862"/>
                  <a:pt x="17006" y="20866"/>
                </a:cubicBezTo>
                <a:cubicBezTo>
                  <a:pt x="17014" y="20870"/>
                  <a:pt x="17021" y="20873"/>
                  <a:pt x="17028" y="20873"/>
                </a:cubicBezTo>
                <a:cubicBezTo>
                  <a:pt x="17041" y="20871"/>
                  <a:pt x="17053" y="20859"/>
                  <a:pt x="17066" y="20837"/>
                </a:cubicBezTo>
                <a:cubicBezTo>
                  <a:pt x="17092" y="20790"/>
                  <a:pt x="17113" y="20788"/>
                  <a:pt x="17161" y="20830"/>
                </a:cubicBezTo>
                <a:cubicBezTo>
                  <a:pt x="17193" y="20859"/>
                  <a:pt x="17224" y="20872"/>
                  <a:pt x="17254" y="20870"/>
                </a:cubicBezTo>
                <a:cubicBezTo>
                  <a:pt x="17269" y="20869"/>
                  <a:pt x="17284" y="20865"/>
                  <a:pt x="17298" y="20856"/>
                </a:cubicBezTo>
                <a:cubicBezTo>
                  <a:pt x="17312" y="20847"/>
                  <a:pt x="17325" y="20834"/>
                  <a:pt x="17337" y="20817"/>
                </a:cubicBezTo>
                <a:cubicBezTo>
                  <a:pt x="17341" y="20812"/>
                  <a:pt x="17346" y="20808"/>
                  <a:pt x="17351" y="20806"/>
                </a:cubicBezTo>
                <a:cubicBezTo>
                  <a:pt x="17356" y="20803"/>
                  <a:pt x="17363" y="20801"/>
                  <a:pt x="17369" y="20800"/>
                </a:cubicBezTo>
                <a:cubicBezTo>
                  <a:pt x="17381" y="20800"/>
                  <a:pt x="17393" y="20805"/>
                  <a:pt x="17403" y="20815"/>
                </a:cubicBezTo>
                <a:cubicBezTo>
                  <a:pt x="17456" y="20864"/>
                  <a:pt x="17499" y="20866"/>
                  <a:pt x="17558" y="20824"/>
                </a:cubicBezTo>
                <a:cubicBezTo>
                  <a:pt x="17587" y="20803"/>
                  <a:pt x="17628" y="20809"/>
                  <a:pt x="17651" y="20835"/>
                </a:cubicBezTo>
                <a:cubicBezTo>
                  <a:pt x="17658" y="20843"/>
                  <a:pt x="17664" y="20849"/>
                  <a:pt x="17670" y="20853"/>
                </a:cubicBezTo>
                <a:cubicBezTo>
                  <a:pt x="17682" y="20861"/>
                  <a:pt x="17691" y="20860"/>
                  <a:pt x="17698" y="20851"/>
                </a:cubicBezTo>
                <a:cubicBezTo>
                  <a:pt x="17701" y="20846"/>
                  <a:pt x="17704" y="20840"/>
                  <a:pt x="17707" y="20831"/>
                </a:cubicBezTo>
                <a:cubicBezTo>
                  <a:pt x="17717" y="20795"/>
                  <a:pt x="17729" y="20794"/>
                  <a:pt x="17745" y="20830"/>
                </a:cubicBezTo>
                <a:cubicBezTo>
                  <a:pt x="17761" y="20864"/>
                  <a:pt x="17778" y="20865"/>
                  <a:pt x="17795" y="20833"/>
                </a:cubicBezTo>
                <a:cubicBezTo>
                  <a:pt x="17804" y="20817"/>
                  <a:pt x="17815" y="20810"/>
                  <a:pt x="17829" y="20809"/>
                </a:cubicBezTo>
                <a:cubicBezTo>
                  <a:pt x="17836" y="20809"/>
                  <a:pt x="17844" y="20811"/>
                  <a:pt x="17852" y="20815"/>
                </a:cubicBezTo>
                <a:cubicBezTo>
                  <a:pt x="17861" y="20818"/>
                  <a:pt x="17869" y="20824"/>
                  <a:pt x="17878" y="20831"/>
                </a:cubicBezTo>
                <a:cubicBezTo>
                  <a:pt x="17891" y="20842"/>
                  <a:pt x="17901" y="20849"/>
                  <a:pt x="17910" y="20852"/>
                </a:cubicBezTo>
                <a:cubicBezTo>
                  <a:pt x="17918" y="20855"/>
                  <a:pt x="17926" y="20853"/>
                  <a:pt x="17932" y="20846"/>
                </a:cubicBezTo>
                <a:cubicBezTo>
                  <a:pt x="17945" y="20831"/>
                  <a:pt x="17955" y="20794"/>
                  <a:pt x="17970" y="20726"/>
                </a:cubicBezTo>
                <a:cubicBezTo>
                  <a:pt x="18003" y="20585"/>
                  <a:pt x="18003" y="20569"/>
                  <a:pt x="17968" y="20513"/>
                </a:cubicBezTo>
                <a:cubicBezTo>
                  <a:pt x="17937" y="20465"/>
                  <a:pt x="17923" y="20466"/>
                  <a:pt x="17895" y="20520"/>
                </a:cubicBezTo>
                <a:cubicBezTo>
                  <a:pt x="17871" y="20565"/>
                  <a:pt x="17809" y="20584"/>
                  <a:pt x="17696" y="20579"/>
                </a:cubicBezTo>
                <a:cubicBezTo>
                  <a:pt x="17615" y="20576"/>
                  <a:pt x="17574" y="20574"/>
                  <a:pt x="17551" y="20555"/>
                </a:cubicBezTo>
                <a:cubicBezTo>
                  <a:pt x="17528" y="20536"/>
                  <a:pt x="17523" y="20499"/>
                  <a:pt x="17514" y="20428"/>
                </a:cubicBezTo>
                <a:cubicBezTo>
                  <a:pt x="17505" y="20350"/>
                  <a:pt x="17502" y="20251"/>
                  <a:pt x="17508" y="20208"/>
                </a:cubicBezTo>
                <a:cubicBezTo>
                  <a:pt x="17511" y="20194"/>
                  <a:pt x="17510" y="20178"/>
                  <a:pt x="17508" y="20162"/>
                </a:cubicBezTo>
                <a:cubicBezTo>
                  <a:pt x="17508" y="20162"/>
                  <a:pt x="17509" y="20161"/>
                  <a:pt x="17508" y="20161"/>
                </a:cubicBezTo>
                <a:cubicBezTo>
                  <a:pt x="17508" y="20157"/>
                  <a:pt x="17508" y="20153"/>
                  <a:pt x="17507" y="20149"/>
                </a:cubicBezTo>
                <a:cubicBezTo>
                  <a:pt x="17505" y="20132"/>
                  <a:pt x="17503" y="20116"/>
                  <a:pt x="17498" y="20101"/>
                </a:cubicBezTo>
                <a:cubicBezTo>
                  <a:pt x="17498" y="20101"/>
                  <a:pt x="17498" y="20100"/>
                  <a:pt x="17498" y="20100"/>
                </a:cubicBezTo>
                <a:cubicBezTo>
                  <a:pt x="17494" y="20089"/>
                  <a:pt x="17491" y="20080"/>
                  <a:pt x="17486" y="20072"/>
                </a:cubicBezTo>
                <a:cubicBezTo>
                  <a:pt x="17472" y="20046"/>
                  <a:pt x="17463" y="20023"/>
                  <a:pt x="17462" y="20005"/>
                </a:cubicBezTo>
                <a:cubicBezTo>
                  <a:pt x="17461" y="19996"/>
                  <a:pt x="17462" y="19989"/>
                  <a:pt x="17465" y="19982"/>
                </a:cubicBezTo>
                <a:cubicBezTo>
                  <a:pt x="17465" y="19982"/>
                  <a:pt x="17465" y="19982"/>
                  <a:pt x="17465" y="19982"/>
                </a:cubicBezTo>
                <a:cubicBezTo>
                  <a:pt x="17465" y="19981"/>
                  <a:pt x="17466" y="19980"/>
                  <a:pt x="17466" y="19979"/>
                </a:cubicBezTo>
                <a:cubicBezTo>
                  <a:pt x="17468" y="19975"/>
                  <a:pt x="17471" y="19970"/>
                  <a:pt x="17475" y="19966"/>
                </a:cubicBezTo>
                <a:cubicBezTo>
                  <a:pt x="17481" y="19958"/>
                  <a:pt x="17489" y="19951"/>
                  <a:pt x="17502" y="19946"/>
                </a:cubicBezTo>
                <a:cubicBezTo>
                  <a:pt x="17514" y="19941"/>
                  <a:pt x="17530" y="19937"/>
                  <a:pt x="17547" y="19934"/>
                </a:cubicBezTo>
                <a:cubicBezTo>
                  <a:pt x="17573" y="19930"/>
                  <a:pt x="17603" y="19928"/>
                  <a:pt x="17641" y="19928"/>
                </a:cubicBezTo>
                <a:cubicBezTo>
                  <a:pt x="17677" y="19928"/>
                  <a:pt x="17706" y="19926"/>
                  <a:pt x="17728" y="19924"/>
                </a:cubicBezTo>
                <a:cubicBezTo>
                  <a:pt x="17750" y="19921"/>
                  <a:pt x="17766" y="19918"/>
                  <a:pt x="17777" y="19912"/>
                </a:cubicBezTo>
                <a:cubicBezTo>
                  <a:pt x="17783" y="19909"/>
                  <a:pt x="17788" y="19905"/>
                  <a:pt x="17792" y="19901"/>
                </a:cubicBezTo>
                <a:cubicBezTo>
                  <a:pt x="17795" y="19896"/>
                  <a:pt x="17798" y="19891"/>
                  <a:pt x="17800" y="19885"/>
                </a:cubicBezTo>
                <a:cubicBezTo>
                  <a:pt x="17802" y="19879"/>
                  <a:pt x="17803" y="19871"/>
                  <a:pt x="17804" y="19863"/>
                </a:cubicBezTo>
                <a:cubicBezTo>
                  <a:pt x="17805" y="19855"/>
                  <a:pt x="17805" y="19847"/>
                  <a:pt x="17805" y="19837"/>
                </a:cubicBezTo>
                <a:cubicBezTo>
                  <a:pt x="17805" y="19786"/>
                  <a:pt x="17785" y="19737"/>
                  <a:pt x="17758" y="19722"/>
                </a:cubicBezTo>
                <a:cubicBezTo>
                  <a:pt x="17733" y="19707"/>
                  <a:pt x="17719" y="19673"/>
                  <a:pt x="17726" y="19648"/>
                </a:cubicBezTo>
                <a:cubicBezTo>
                  <a:pt x="17728" y="19640"/>
                  <a:pt x="17728" y="19631"/>
                  <a:pt x="17728" y="19622"/>
                </a:cubicBezTo>
                <a:cubicBezTo>
                  <a:pt x="17727" y="19620"/>
                  <a:pt x="17727" y="19618"/>
                  <a:pt x="17727" y="19616"/>
                </a:cubicBezTo>
                <a:cubicBezTo>
                  <a:pt x="17726" y="19607"/>
                  <a:pt x="17724" y="19599"/>
                  <a:pt x="17720" y="19592"/>
                </a:cubicBezTo>
                <a:cubicBezTo>
                  <a:pt x="17717" y="19586"/>
                  <a:pt x="17713" y="19582"/>
                  <a:pt x="17709" y="19579"/>
                </a:cubicBezTo>
                <a:cubicBezTo>
                  <a:pt x="17704" y="19575"/>
                  <a:pt x="17701" y="19568"/>
                  <a:pt x="17697" y="19558"/>
                </a:cubicBezTo>
                <a:cubicBezTo>
                  <a:pt x="17694" y="19549"/>
                  <a:pt x="17692" y="19536"/>
                  <a:pt x="17690" y="19522"/>
                </a:cubicBezTo>
                <a:cubicBezTo>
                  <a:pt x="17689" y="19508"/>
                  <a:pt x="17687" y="19491"/>
                  <a:pt x="17687" y="19472"/>
                </a:cubicBezTo>
                <a:cubicBezTo>
                  <a:pt x="17687" y="19453"/>
                  <a:pt x="17688" y="19432"/>
                  <a:pt x="17690" y="19409"/>
                </a:cubicBezTo>
                <a:lnTo>
                  <a:pt x="17700" y="19265"/>
                </a:lnTo>
                <a:lnTo>
                  <a:pt x="17250" y="19275"/>
                </a:lnTo>
                <a:cubicBezTo>
                  <a:pt x="17127" y="19278"/>
                  <a:pt x="17003" y="19276"/>
                  <a:pt x="16904" y="19272"/>
                </a:cubicBezTo>
                <a:cubicBezTo>
                  <a:pt x="16805" y="19268"/>
                  <a:pt x="16729" y="19262"/>
                  <a:pt x="16702" y="19253"/>
                </a:cubicBezTo>
                <a:cubicBezTo>
                  <a:pt x="16647" y="19235"/>
                  <a:pt x="16593" y="19234"/>
                  <a:pt x="16580" y="19250"/>
                </a:cubicBezTo>
                <a:cubicBezTo>
                  <a:pt x="16574" y="19258"/>
                  <a:pt x="16565" y="19264"/>
                  <a:pt x="16554" y="19267"/>
                </a:cubicBezTo>
                <a:cubicBezTo>
                  <a:pt x="16542" y="19270"/>
                  <a:pt x="16530" y="19270"/>
                  <a:pt x="16519" y="19266"/>
                </a:cubicBezTo>
                <a:cubicBezTo>
                  <a:pt x="16497" y="19258"/>
                  <a:pt x="16466" y="19275"/>
                  <a:pt x="16449" y="19304"/>
                </a:cubicBezTo>
                <a:cubicBezTo>
                  <a:pt x="16443" y="19316"/>
                  <a:pt x="16436" y="19323"/>
                  <a:pt x="16431" y="19328"/>
                </a:cubicBezTo>
                <a:cubicBezTo>
                  <a:pt x="16430" y="19328"/>
                  <a:pt x="16430" y="19328"/>
                  <a:pt x="16429" y="19329"/>
                </a:cubicBezTo>
                <a:cubicBezTo>
                  <a:pt x="16428" y="19329"/>
                  <a:pt x="16428" y="19330"/>
                  <a:pt x="16428" y="19330"/>
                </a:cubicBezTo>
                <a:cubicBezTo>
                  <a:pt x="16428" y="19330"/>
                  <a:pt x="16427" y="19330"/>
                  <a:pt x="16427" y="19330"/>
                </a:cubicBezTo>
                <a:cubicBezTo>
                  <a:pt x="16422" y="19333"/>
                  <a:pt x="16417" y="19332"/>
                  <a:pt x="16414" y="19328"/>
                </a:cubicBezTo>
                <a:cubicBezTo>
                  <a:pt x="16413" y="19328"/>
                  <a:pt x="16413" y="19328"/>
                  <a:pt x="16413" y="19328"/>
                </a:cubicBezTo>
                <a:cubicBezTo>
                  <a:pt x="16410" y="19324"/>
                  <a:pt x="16407" y="19319"/>
                  <a:pt x="16405" y="19311"/>
                </a:cubicBezTo>
                <a:cubicBezTo>
                  <a:pt x="16397" y="19283"/>
                  <a:pt x="16279" y="19264"/>
                  <a:pt x="16122" y="19266"/>
                </a:cubicBezTo>
                <a:cubicBezTo>
                  <a:pt x="15974" y="19267"/>
                  <a:pt x="15843" y="19263"/>
                  <a:pt x="15830" y="19257"/>
                </a:cubicBezTo>
                <a:cubicBezTo>
                  <a:pt x="15818" y="19251"/>
                  <a:pt x="15799" y="19251"/>
                  <a:pt x="15786" y="19257"/>
                </a:cubicBezTo>
                <a:cubicBezTo>
                  <a:pt x="15774" y="19262"/>
                  <a:pt x="15715" y="19264"/>
                  <a:pt x="15654" y="19261"/>
                </a:cubicBezTo>
                <a:cubicBezTo>
                  <a:pt x="15592" y="19257"/>
                  <a:pt x="15562" y="19255"/>
                  <a:pt x="15531" y="19256"/>
                </a:cubicBezTo>
                <a:cubicBezTo>
                  <a:pt x="15500" y="19256"/>
                  <a:pt x="15467" y="19259"/>
                  <a:pt x="15400" y="19263"/>
                </a:cubicBezTo>
                <a:cubicBezTo>
                  <a:pt x="15373" y="19265"/>
                  <a:pt x="15344" y="19263"/>
                  <a:pt x="15320" y="19258"/>
                </a:cubicBezTo>
                <a:cubicBezTo>
                  <a:pt x="15295" y="19254"/>
                  <a:pt x="15276" y="19246"/>
                  <a:pt x="15266" y="19237"/>
                </a:cubicBezTo>
                <a:cubicBezTo>
                  <a:pt x="15261" y="19233"/>
                  <a:pt x="15255" y="19231"/>
                  <a:pt x="15248" y="1923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45" name="The President's Commission on Law Enforcement and Administration of Justice was a group of 19 people appointed by President Johnson in 1967 to study the American criminal justice system. Johnson assigned the group the task of fighting crime and repairing"/>
          <p:cNvSpPr txBox="1"/>
          <p:nvPr/>
        </p:nvSpPr>
        <p:spPr>
          <a:xfrm>
            <a:off x="414927" y="1724888"/>
            <a:ext cx="10541183" cy="1023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700"/>
              </a:spcBef>
              <a:defRPr sz="2700">
                <a:solidFill>
                  <a:srgbClr val="20212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The </a:t>
            </a:r>
            <a:r>
              <a:rPr b="1"/>
              <a:t>President's Commission on Law Enforcement and Administration of Justice</a:t>
            </a:r>
            <a:r>
              <a:t> was a group of 19 people appointed by </a:t>
            </a:r>
            <a:r>
              <a:rPr>
                <a:solidFill>
                  <a:srgbClr val="0645AD"/>
                </a:solidFill>
                <a:hlinkClick r:id="rId3" invalidUrl="" action="" tgtFrame="" tooltip="" history="1" highlightClick="0" endSnd="0"/>
              </a:rPr>
              <a:t>President Johnson</a:t>
            </a:r>
            <a:r>
              <a:t> in 1967 to study the American criminal justice system. Johnson assigned the group the task of fighting crime and repairing the American </a:t>
            </a:r>
            <a:r>
              <a:rPr>
                <a:solidFill>
                  <a:srgbClr val="0645AD"/>
                </a:solidFill>
                <a:hlinkClick r:id="rId4" invalidUrl="" action="" tgtFrame="" tooltip="" history="1" highlightClick="0" endSnd="0"/>
              </a:rPr>
              <a:t>criminal justice</a:t>
            </a:r>
            <a:r>
              <a:t> system:</a:t>
            </a:r>
          </a:p>
          <a:p>
            <a:pPr algn="l" defTabSz="457200">
              <a:spcBef>
                <a:spcPts val="700"/>
              </a:spcBef>
              <a:defRPr b="1" sz="3700">
                <a:solidFill>
                  <a:srgbClr val="9919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No agency of government has ever in our history undertaken to probe so fully and deeply into the problems of crime in our nation. I do not underestimate the difficulty of the assignment. But the very difficulty which these problems present and the staggering cost of inaction make it imperative that this task be undertaken.</a:t>
            </a:r>
          </a:p>
          <a:p>
            <a:pPr algn="l" defTabSz="457200">
              <a:defRPr sz="2700">
                <a:solidFill>
                  <a:srgbClr val="20212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— President Lyndon Johnson </a:t>
            </a:r>
            <a:r>
              <a:rPr baseline="31999">
                <a:solidFill>
                  <a:srgbClr val="0645AD"/>
                </a:solidFill>
                <a:hlinkClick r:id="rId5" invalidUrl="" action="" tgtFrame="" tooltip="" history="1" highlightClick="0" endSnd="0"/>
              </a:rPr>
              <a:t>[1]</a:t>
            </a:r>
          </a:p>
          <a:p>
            <a:pPr algn="l" defTabSz="457200">
              <a:spcBef>
                <a:spcPts val="700"/>
              </a:spcBef>
              <a:defRPr sz="2700">
                <a:solidFill>
                  <a:srgbClr val="20212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The Commission's </a:t>
            </a:r>
            <a:r>
              <a:rPr>
                <a:solidFill>
                  <a:srgbClr val="3366BB"/>
                </a:solidFill>
                <a:hlinkClick r:id="rId6" invalidUrl="" action="" tgtFrame="" tooltip="" history="1" highlightClick="0" endSnd="0"/>
              </a:rPr>
              <a:t>final report</a:t>
            </a:r>
            <a:r>
              <a:t> was issued in 1967</a:t>
            </a:r>
            <a:r>
              <a:rPr baseline="31999">
                <a:solidFill>
                  <a:srgbClr val="0645AD"/>
                </a:solidFill>
                <a:hlinkClick r:id="rId7" invalidUrl="" action="" tgtFrame="" tooltip="" history="1" highlightClick="0" endSnd="0"/>
              </a:rPr>
              <a:t>[2]</a:t>
            </a:r>
            <a:r>
              <a:t> has been described as "the most comprehensive evaluation of crime and crime control in the United States at the time".</a:t>
            </a:r>
            <a:r>
              <a:rPr baseline="31999">
                <a:solidFill>
                  <a:srgbClr val="0645AD"/>
                </a:solidFill>
                <a:hlinkClick r:id="rId8" invalidUrl="" action="" tgtFrame="" tooltip="" history="1" highlightClick="0" endSnd="0"/>
              </a:rPr>
              <a:t>[3]</a:t>
            </a:r>
            <a:r>
              <a:t> It laid out reorganization plans for </a:t>
            </a:r>
            <a:r>
              <a:rPr>
                <a:solidFill>
                  <a:srgbClr val="0645AD"/>
                </a:solidFill>
                <a:hlinkClick r:id="rId9" invalidUrl="" action="" tgtFrame="" tooltip="" history="1" highlightClick="0" endSnd="0"/>
              </a:rPr>
              <a:t>police departments</a:t>
            </a:r>
            <a:r>
              <a:rPr baseline="31999">
                <a:solidFill>
                  <a:srgbClr val="0645AD"/>
                </a:solidFill>
                <a:hlinkClick r:id="rId10" invalidUrl="" action="" tgtFrame="" tooltip="" history="1" highlightClick="0" endSnd="0"/>
              </a:rPr>
              <a:t>[4]</a:t>
            </a:r>
            <a:r>
              <a:t> and suggested a range of reforms.</a:t>
            </a:r>
            <a:r>
              <a:rPr baseline="31999">
                <a:solidFill>
                  <a:srgbClr val="0645AD"/>
                </a:solidFill>
                <a:hlinkClick r:id="rId11" invalidUrl="" action="" tgtFrame="" tooltip="" history="1" highlightClick="0" endSnd="0"/>
              </a:rPr>
              <a:t>[5]</a:t>
            </a:r>
            <a:r>
              <a:t> Several of the Commission's findings related to the poor treatment of juvenile offenders.</a:t>
            </a:r>
            <a:r>
              <a:rPr baseline="31999">
                <a:solidFill>
                  <a:srgbClr val="0645AD"/>
                </a:solidFill>
                <a:hlinkClick r:id="rId12" invalidUrl="" action="" tgtFrame="" tooltip="" history="1" highlightClick="0" endSnd="0"/>
              </a:rPr>
              <a:t>[6]</a:t>
            </a:r>
          </a:p>
          <a:p>
            <a:pPr algn="l" defTabSz="457200">
              <a:spcBef>
                <a:spcPts val="700"/>
              </a:spcBef>
              <a:defRPr sz="1400">
                <a:solidFill>
                  <a:srgbClr val="202122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6" name="Katzenbach Commission in 1967"/>
          <p:cNvSpPr txBox="1"/>
          <p:nvPr/>
        </p:nvSpPr>
        <p:spPr>
          <a:xfrm>
            <a:off x="6273739" y="469942"/>
            <a:ext cx="12439177" cy="1554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500"/>
              </a:spcBef>
              <a:defRPr sz="676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Katzenbach Commission in 1967</a:t>
            </a:r>
          </a:p>
        </p:txBody>
      </p:sp>
      <p:sp>
        <p:nvSpPr>
          <p:cNvPr id="147" name="Square"/>
          <p:cNvSpPr/>
          <p:nvPr/>
        </p:nvSpPr>
        <p:spPr>
          <a:xfrm>
            <a:off x="23111147" y="16513"/>
            <a:ext cx="1270001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48" name="Square"/>
          <p:cNvSpPr/>
          <p:nvPr/>
        </p:nvSpPr>
        <p:spPr>
          <a:xfrm>
            <a:off x="22502117" y="1680723"/>
            <a:ext cx="1270001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49" name="Square"/>
          <p:cNvSpPr/>
          <p:nvPr/>
        </p:nvSpPr>
        <p:spPr>
          <a:xfrm>
            <a:off x="21195489" y="16513"/>
            <a:ext cx="1270001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50" name="Square"/>
          <p:cNvSpPr/>
          <p:nvPr/>
        </p:nvSpPr>
        <p:spPr>
          <a:xfrm>
            <a:off x="20041027" y="1263845"/>
            <a:ext cx="1270001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51" name="Square"/>
          <p:cNvSpPr/>
          <p:nvPr/>
        </p:nvSpPr>
        <p:spPr>
          <a:xfrm>
            <a:off x="18824522" y="16513"/>
            <a:ext cx="1270001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52" name="Rectangle"/>
          <p:cNvSpPr/>
          <p:nvPr/>
        </p:nvSpPr>
        <p:spPr>
          <a:xfrm>
            <a:off x="-13812" y="16513"/>
            <a:ext cx="617594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53" name="Intercept MODEL"/>
          <p:cNvSpPr txBox="1"/>
          <p:nvPr/>
        </p:nvSpPr>
        <p:spPr>
          <a:xfrm>
            <a:off x="647792" y="12057388"/>
            <a:ext cx="1477387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latin typeface="Wide Latin"/>
                <a:ea typeface="Wide Latin"/>
                <a:cs typeface="Wide Latin"/>
                <a:sym typeface="Wide Latin"/>
              </a:defRPr>
            </a:lvl1pPr>
          </a:lstStyle>
          <a:p>
            <a:pPr/>
            <a:r>
              <a:t>Intercept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creenshot 2022-12-07 at 09.58.39.png" descr="Screenshot 2022-12-07 at 09.58.39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"/>
          <a:stretch>
            <a:fillRect/>
          </a:stretch>
        </p:blipFill>
        <p:spPr>
          <a:xfrm>
            <a:off x="357840" y="-131150"/>
            <a:ext cx="35655524" cy="16444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768"/>
                </a:lnTo>
                <a:lnTo>
                  <a:pt x="0" y="3535"/>
                </a:lnTo>
                <a:lnTo>
                  <a:pt x="1429" y="3548"/>
                </a:lnTo>
                <a:lnTo>
                  <a:pt x="2857" y="3560"/>
                </a:lnTo>
                <a:lnTo>
                  <a:pt x="2863" y="10908"/>
                </a:lnTo>
                <a:lnTo>
                  <a:pt x="2868" y="18255"/>
                </a:lnTo>
                <a:lnTo>
                  <a:pt x="8239" y="18255"/>
                </a:lnTo>
                <a:cubicBezTo>
                  <a:pt x="10018" y="18255"/>
                  <a:pt x="11362" y="18251"/>
                  <a:pt x="12262" y="18243"/>
                </a:cubicBezTo>
                <a:cubicBezTo>
                  <a:pt x="13163" y="18235"/>
                  <a:pt x="13620" y="18223"/>
                  <a:pt x="13624" y="18207"/>
                </a:cubicBezTo>
                <a:cubicBezTo>
                  <a:pt x="13632" y="18181"/>
                  <a:pt x="13671" y="18159"/>
                  <a:pt x="13712" y="18159"/>
                </a:cubicBezTo>
                <a:cubicBezTo>
                  <a:pt x="13753" y="18159"/>
                  <a:pt x="13793" y="18181"/>
                  <a:pt x="13800" y="18207"/>
                </a:cubicBezTo>
                <a:cubicBezTo>
                  <a:pt x="13803" y="18215"/>
                  <a:pt x="13826" y="18222"/>
                  <a:pt x="13869" y="18228"/>
                </a:cubicBezTo>
                <a:cubicBezTo>
                  <a:pt x="13869" y="18228"/>
                  <a:pt x="13869" y="18228"/>
                  <a:pt x="13869" y="18228"/>
                </a:cubicBezTo>
                <a:cubicBezTo>
                  <a:pt x="13869" y="18228"/>
                  <a:pt x="13870" y="18228"/>
                  <a:pt x="13870" y="18228"/>
                </a:cubicBezTo>
                <a:cubicBezTo>
                  <a:pt x="13922" y="18235"/>
                  <a:pt x="14022" y="18240"/>
                  <a:pt x="14129" y="18244"/>
                </a:cubicBezTo>
                <a:cubicBezTo>
                  <a:pt x="14289" y="18250"/>
                  <a:pt x="14488" y="18255"/>
                  <a:pt x="14760" y="18255"/>
                </a:cubicBezTo>
                <a:cubicBezTo>
                  <a:pt x="15021" y="18255"/>
                  <a:pt x="15258" y="18259"/>
                  <a:pt x="15432" y="18267"/>
                </a:cubicBezTo>
                <a:cubicBezTo>
                  <a:pt x="15519" y="18271"/>
                  <a:pt x="15589" y="18275"/>
                  <a:pt x="15639" y="18280"/>
                </a:cubicBezTo>
                <a:cubicBezTo>
                  <a:pt x="15688" y="18285"/>
                  <a:pt x="15716" y="18290"/>
                  <a:pt x="15718" y="18296"/>
                </a:cubicBezTo>
                <a:cubicBezTo>
                  <a:pt x="15724" y="18318"/>
                  <a:pt x="15732" y="18474"/>
                  <a:pt x="15734" y="18642"/>
                </a:cubicBezTo>
                <a:cubicBezTo>
                  <a:pt x="15737" y="18810"/>
                  <a:pt x="15741" y="18961"/>
                  <a:pt x="15745" y="18976"/>
                </a:cubicBezTo>
                <a:cubicBezTo>
                  <a:pt x="15746" y="18981"/>
                  <a:pt x="15748" y="18985"/>
                  <a:pt x="15751" y="18988"/>
                </a:cubicBezTo>
                <a:cubicBezTo>
                  <a:pt x="15754" y="18991"/>
                  <a:pt x="15759" y="18993"/>
                  <a:pt x="15764" y="18995"/>
                </a:cubicBezTo>
                <a:cubicBezTo>
                  <a:pt x="15772" y="18997"/>
                  <a:pt x="15782" y="18998"/>
                  <a:pt x="15792" y="18997"/>
                </a:cubicBezTo>
                <a:cubicBezTo>
                  <a:pt x="15803" y="18995"/>
                  <a:pt x="15815" y="18990"/>
                  <a:pt x="15827" y="18984"/>
                </a:cubicBezTo>
                <a:cubicBezTo>
                  <a:pt x="15838" y="18977"/>
                  <a:pt x="15849" y="18968"/>
                  <a:pt x="15857" y="18957"/>
                </a:cubicBezTo>
                <a:cubicBezTo>
                  <a:pt x="15860" y="18952"/>
                  <a:pt x="15864" y="18949"/>
                  <a:pt x="15868" y="18948"/>
                </a:cubicBezTo>
                <a:cubicBezTo>
                  <a:pt x="15872" y="18946"/>
                  <a:pt x="15876" y="18946"/>
                  <a:pt x="15879" y="18948"/>
                </a:cubicBezTo>
                <a:cubicBezTo>
                  <a:pt x="15881" y="18948"/>
                  <a:pt x="15883" y="18951"/>
                  <a:pt x="15885" y="18953"/>
                </a:cubicBezTo>
                <a:cubicBezTo>
                  <a:pt x="15887" y="18954"/>
                  <a:pt x="15888" y="18954"/>
                  <a:pt x="15889" y="18956"/>
                </a:cubicBezTo>
                <a:cubicBezTo>
                  <a:pt x="15892" y="18960"/>
                  <a:pt x="15895" y="18966"/>
                  <a:pt x="15897" y="18973"/>
                </a:cubicBezTo>
                <a:cubicBezTo>
                  <a:pt x="15901" y="18985"/>
                  <a:pt x="15973" y="18996"/>
                  <a:pt x="16081" y="19004"/>
                </a:cubicBezTo>
                <a:cubicBezTo>
                  <a:pt x="16297" y="19020"/>
                  <a:pt x="16655" y="19024"/>
                  <a:pt x="16890" y="19015"/>
                </a:cubicBezTo>
                <a:cubicBezTo>
                  <a:pt x="17007" y="19010"/>
                  <a:pt x="17093" y="19002"/>
                  <a:pt x="17115" y="18989"/>
                </a:cubicBezTo>
                <a:cubicBezTo>
                  <a:pt x="17155" y="18967"/>
                  <a:pt x="17158" y="18933"/>
                  <a:pt x="17148" y="18640"/>
                </a:cubicBezTo>
                <a:cubicBezTo>
                  <a:pt x="17145" y="18545"/>
                  <a:pt x="17145" y="18461"/>
                  <a:pt x="17147" y="18399"/>
                </a:cubicBezTo>
                <a:cubicBezTo>
                  <a:pt x="17149" y="18336"/>
                  <a:pt x="17153" y="18295"/>
                  <a:pt x="17160" y="18287"/>
                </a:cubicBezTo>
                <a:cubicBezTo>
                  <a:pt x="17163" y="18283"/>
                  <a:pt x="17186" y="18278"/>
                  <a:pt x="17225" y="18275"/>
                </a:cubicBezTo>
                <a:cubicBezTo>
                  <a:pt x="17265" y="18271"/>
                  <a:pt x="17321" y="18268"/>
                  <a:pt x="17389" y="18265"/>
                </a:cubicBezTo>
                <a:cubicBezTo>
                  <a:pt x="17525" y="18259"/>
                  <a:pt x="17709" y="18255"/>
                  <a:pt x="17910" y="18254"/>
                </a:cubicBezTo>
                <a:lnTo>
                  <a:pt x="18638" y="18250"/>
                </a:lnTo>
                <a:lnTo>
                  <a:pt x="18649" y="17978"/>
                </a:lnTo>
                <a:cubicBezTo>
                  <a:pt x="18656" y="17830"/>
                  <a:pt x="18658" y="17617"/>
                  <a:pt x="18656" y="17428"/>
                </a:cubicBezTo>
                <a:cubicBezTo>
                  <a:pt x="18655" y="17238"/>
                  <a:pt x="18650" y="17070"/>
                  <a:pt x="18642" y="17013"/>
                </a:cubicBezTo>
                <a:cubicBezTo>
                  <a:pt x="18640" y="16998"/>
                  <a:pt x="18640" y="16986"/>
                  <a:pt x="18644" y="16976"/>
                </a:cubicBezTo>
                <a:cubicBezTo>
                  <a:pt x="18647" y="16967"/>
                  <a:pt x="18653" y="16959"/>
                  <a:pt x="18662" y="16952"/>
                </a:cubicBezTo>
                <a:cubicBezTo>
                  <a:pt x="18664" y="16951"/>
                  <a:pt x="18666" y="16950"/>
                  <a:pt x="18667" y="16948"/>
                </a:cubicBezTo>
                <a:cubicBezTo>
                  <a:pt x="18667" y="16948"/>
                  <a:pt x="18668" y="16949"/>
                  <a:pt x="18668" y="16948"/>
                </a:cubicBezTo>
                <a:cubicBezTo>
                  <a:pt x="18673" y="16945"/>
                  <a:pt x="18681" y="16942"/>
                  <a:pt x="18689" y="16939"/>
                </a:cubicBezTo>
                <a:cubicBezTo>
                  <a:pt x="18691" y="16938"/>
                  <a:pt x="18692" y="16938"/>
                  <a:pt x="18694" y="16937"/>
                </a:cubicBezTo>
                <a:cubicBezTo>
                  <a:pt x="18714" y="16930"/>
                  <a:pt x="18739" y="16923"/>
                  <a:pt x="18776" y="16917"/>
                </a:cubicBezTo>
                <a:cubicBezTo>
                  <a:pt x="18814" y="16910"/>
                  <a:pt x="18842" y="16902"/>
                  <a:pt x="18864" y="16892"/>
                </a:cubicBezTo>
                <a:cubicBezTo>
                  <a:pt x="18869" y="16890"/>
                  <a:pt x="18875" y="16888"/>
                  <a:pt x="18879" y="16885"/>
                </a:cubicBezTo>
                <a:cubicBezTo>
                  <a:pt x="18883" y="16883"/>
                  <a:pt x="18886" y="16881"/>
                  <a:pt x="18889" y="16879"/>
                </a:cubicBezTo>
                <a:cubicBezTo>
                  <a:pt x="18889" y="16879"/>
                  <a:pt x="18889" y="16879"/>
                  <a:pt x="18889" y="16879"/>
                </a:cubicBezTo>
                <a:cubicBezTo>
                  <a:pt x="18895" y="16874"/>
                  <a:pt x="18901" y="16870"/>
                  <a:pt x="18905" y="16865"/>
                </a:cubicBezTo>
                <a:cubicBezTo>
                  <a:pt x="18909" y="16859"/>
                  <a:pt x="18914" y="16854"/>
                  <a:pt x="18915" y="16847"/>
                </a:cubicBezTo>
                <a:cubicBezTo>
                  <a:pt x="18917" y="16843"/>
                  <a:pt x="18917" y="16838"/>
                  <a:pt x="18917" y="16833"/>
                </a:cubicBezTo>
                <a:cubicBezTo>
                  <a:pt x="18914" y="16743"/>
                  <a:pt x="18911" y="16695"/>
                  <a:pt x="18904" y="16673"/>
                </a:cubicBezTo>
                <a:cubicBezTo>
                  <a:pt x="18901" y="16661"/>
                  <a:pt x="18896" y="16656"/>
                  <a:pt x="18889" y="16655"/>
                </a:cubicBezTo>
                <a:cubicBezTo>
                  <a:pt x="18883" y="16655"/>
                  <a:pt x="18875" y="16658"/>
                  <a:pt x="18864" y="16664"/>
                </a:cubicBezTo>
                <a:cubicBezTo>
                  <a:pt x="18840" y="16678"/>
                  <a:pt x="18803" y="16674"/>
                  <a:pt x="18782" y="16656"/>
                </a:cubicBezTo>
                <a:cubicBezTo>
                  <a:pt x="18773" y="16649"/>
                  <a:pt x="18766" y="16642"/>
                  <a:pt x="18762" y="16637"/>
                </a:cubicBezTo>
                <a:cubicBezTo>
                  <a:pt x="18757" y="16631"/>
                  <a:pt x="18755" y="16626"/>
                  <a:pt x="18754" y="16620"/>
                </a:cubicBezTo>
                <a:cubicBezTo>
                  <a:pt x="18754" y="16613"/>
                  <a:pt x="18756" y="16607"/>
                  <a:pt x="18760" y="16598"/>
                </a:cubicBezTo>
                <a:cubicBezTo>
                  <a:pt x="18764" y="16590"/>
                  <a:pt x="18771" y="16579"/>
                  <a:pt x="18779" y="16566"/>
                </a:cubicBezTo>
                <a:cubicBezTo>
                  <a:pt x="18799" y="16534"/>
                  <a:pt x="18819" y="16466"/>
                  <a:pt x="18824" y="16414"/>
                </a:cubicBezTo>
                <a:cubicBezTo>
                  <a:pt x="18827" y="16388"/>
                  <a:pt x="18833" y="16366"/>
                  <a:pt x="18840" y="16352"/>
                </a:cubicBezTo>
                <a:cubicBezTo>
                  <a:pt x="18844" y="16345"/>
                  <a:pt x="18848" y="16340"/>
                  <a:pt x="18852" y="16337"/>
                </a:cubicBezTo>
                <a:cubicBezTo>
                  <a:pt x="18857" y="16334"/>
                  <a:pt x="18861" y="16333"/>
                  <a:pt x="18865" y="16335"/>
                </a:cubicBezTo>
                <a:cubicBezTo>
                  <a:pt x="18885" y="16345"/>
                  <a:pt x="18875" y="16298"/>
                  <a:pt x="18842" y="16216"/>
                </a:cubicBezTo>
                <a:cubicBezTo>
                  <a:pt x="18812" y="16142"/>
                  <a:pt x="18785" y="16072"/>
                  <a:pt x="18782" y="16062"/>
                </a:cubicBezTo>
                <a:cubicBezTo>
                  <a:pt x="18781" y="16060"/>
                  <a:pt x="18780" y="16062"/>
                  <a:pt x="18778" y="16065"/>
                </a:cubicBezTo>
                <a:cubicBezTo>
                  <a:pt x="18777" y="16070"/>
                  <a:pt x="18774" y="16077"/>
                  <a:pt x="18772" y="16087"/>
                </a:cubicBezTo>
                <a:cubicBezTo>
                  <a:pt x="18767" y="16107"/>
                  <a:pt x="18761" y="16138"/>
                  <a:pt x="18754" y="16173"/>
                </a:cubicBezTo>
                <a:cubicBezTo>
                  <a:pt x="18751" y="16195"/>
                  <a:pt x="18747" y="16213"/>
                  <a:pt x="18742" y="16229"/>
                </a:cubicBezTo>
                <a:cubicBezTo>
                  <a:pt x="18738" y="16244"/>
                  <a:pt x="18733" y="16256"/>
                  <a:pt x="18727" y="16266"/>
                </a:cubicBezTo>
                <a:cubicBezTo>
                  <a:pt x="18722" y="16275"/>
                  <a:pt x="18717" y="16282"/>
                  <a:pt x="18711" y="16285"/>
                </a:cubicBezTo>
                <a:cubicBezTo>
                  <a:pt x="18705" y="16289"/>
                  <a:pt x="18699" y="16289"/>
                  <a:pt x="18693" y="16286"/>
                </a:cubicBezTo>
                <a:cubicBezTo>
                  <a:pt x="18684" y="16283"/>
                  <a:pt x="18677" y="16271"/>
                  <a:pt x="18672" y="16222"/>
                </a:cubicBezTo>
                <a:cubicBezTo>
                  <a:pt x="18666" y="16173"/>
                  <a:pt x="18662" y="16086"/>
                  <a:pt x="18659" y="15936"/>
                </a:cubicBezTo>
                <a:cubicBezTo>
                  <a:pt x="18656" y="15785"/>
                  <a:pt x="18654" y="15569"/>
                  <a:pt x="18653" y="15260"/>
                </a:cubicBezTo>
                <a:cubicBezTo>
                  <a:pt x="18651" y="14952"/>
                  <a:pt x="18650" y="14551"/>
                  <a:pt x="18649" y="14028"/>
                </a:cubicBezTo>
                <a:cubicBezTo>
                  <a:pt x="18647" y="13297"/>
                  <a:pt x="18647" y="12732"/>
                  <a:pt x="18650" y="12346"/>
                </a:cubicBezTo>
                <a:cubicBezTo>
                  <a:pt x="18652" y="12167"/>
                  <a:pt x="18653" y="12041"/>
                  <a:pt x="18656" y="11940"/>
                </a:cubicBezTo>
                <a:cubicBezTo>
                  <a:pt x="18657" y="11876"/>
                  <a:pt x="18658" y="11817"/>
                  <a:pt x="18660" y="11784"/>
                </a:cubicBezTo>
                <a:cubicBezTo>
                  <a:pt x="18662" y="11757"/>
                  <a:pt x="18663" y="11741"/>
                  <a:pt x="18665" y="11737"/>
                </a:cubicBezTo>
                <a:cubicBezTo>
                  <a:pt x="18677" y="11710"/>
                  <a:pt x="18744" y="11688"/>
                  <a:pt x="18814" y="11686"/>
                </a:cubicBezTo>
                <a:lnTo>
                  <a:pt x="18940" y="11684"/>
                </a:lnTo>
                <a:lnTo>
                  <a:pt x="18941" y="11477"/>
                </a:lnTo>
                <a:cubicBezTo>
                  <a:pt x="18941" y="11420"/>
                  <a:pt x="18938" y="11363"/>
                  <a:pt x="18933" y="11316"/>
                </a:cubicBezTo>
                <a:cubicBezTo>
                  <a:pt x="18928" y="11270"/>
                  <a:pt x="18921" y="11234"/>
                  <a:pt x="18914" y="11220"/>
                </a:cubicBezTo>
                <a:cubicBezTo>
                  <a:pt x="18906" y="11207"/>
                  <a:pt x="18899" y="11183"/>
                  <a:pt x="18894" y="11155"/>
                </a:cubicBezTo>
                <a:cubicBezTo>
                  <a:pt x="18889" y="11128"/>
                  <a:pt x="18886" y="11097"/>
                  <a:pt x="18886" y="11069"/>
                </a:cubicBezTo>
                <a:cubicBezTo>
                  <a:pt x="18886" y="11024"/>
                  <a:pt x="18884" y="10987"/>
                  <a:pt x="18880" y="10957"/>
                </a:cubicBezTo>
                <a:cubicBezTo>
                  <a:pt x="18876" y="10928"/>
                  <a:pt x="18871" y="10906"/>
                  <a:pt x="18864" y="10892"/>
                </a:cubicBezTo>
                <a:cubicBezTo>
                  <a:pt x="18864" y="10892"/>
                  <a:pt x="18864" y="10892"/>
                  <a:pt x="18863" y="10891"/>
                </a:cubicBezTo>
                <a:cubicBezTo>
                  <a:pt x="18849" y="10863"/>
                  <a:pt x="18829" y="10865"/>
                  <a:pt x="18802" y="10901"/>
                </a:cubicBezTo>
                <a:cubicBezTo>
                  <a:pt x="18791" y="10916"/>
                  <a:pt x="18781" y="10925"/>
                  <a:pt x="18771" y="10931"/>
                </a:cubicBezTo>
                <a:cubicBezTo>
                  <a:pt x="18771" y="10931"/>
                  <a:pt x="18771" y="10931"/>
                  <a:pt x="18771" y="10931"/>
                </a:cubicBezTo>
                <a:cubicBezTo>
                  <a:pt x="18769" y="10932"/>
                  <a:pt x="18767" y="10932"/>
                  <a:pt x="18766" y="10933"/>
                </a:cubicBezTo>
                <a:cubicBezTo>
                  <a:pt x="18763" y="10934"/>
                  <a:pt x="18760" y="10935"/>
                  <a:pt x="18758" y="10936"/>
                </a:cubicBezTo>
                <a:cubicBezTo>
                  <a:pt x="18756" y="10936"/>
                  <a:pt x="18754" y="10937"/>
                  <a:pt x="18753" y="10937"/>
                </a:cubicBezTo>
                <a:cubicBezTo>
                  <a:pt x="18745" y="10937"/>
                  <a:pt x="18738" y="10935"/>
                  <a:pt x="18730" y="10930"/>
                </a:cubicBezTo>
                <a:cubicBezTo>
                  <a:pt x="18721" y="10925"/>
                  <a:pt x="18711" y="10917"/>
                  <a:pt x="18700" y="10906"/>
                </a:cubicBezTo>
                <a:lnTo>
                  <a:pt x="18643" y="10850"/>
                </a:lnTo>
                <a:lnTo>
                  <a:pt x="18643" y="9924"/>
                </a:lnTo>
                <a:cubicBezTo>
                  <a:pt x="18643" y="9666"/>
                  <a:pt x="18644" y="9474"/>
                  <a:pt x="18647" y="9324"/>
                </a:cubicBezTo>
                <a:cubicBezTo>
                  <a:pt x="18647" y="9314"/>
                  <a:pt x="18647" y="9300"/>
                  <a:pt x="18647" y="9291"/>
                </a:cubicBezTo>
                <a:cubicBezTo>
                  <a:pt x="18649" y="9222"/>
                  <a:pt x="18651" y="9161"/>
                  <a:pt x="18654" y="9112"/>
                </a:cubicBezTo>
                <a:cubicBezTo>
                  <a:pt x="18654" y="9112"/>
                  <a:pt x="18654" y="9112"/>
                  <a:pt x="18654" y="9112"/>
                </a:cubicBezTo>
                <a:cubicBezTo>
                  <a:pt x="18657" y="9059"/>
                  <a:pt x="18661" y="9017"/>
                  <a:pt x="18667" y="8983"/>
                </a:cubicBezTo>
                <a:cubicBezTo>
                  <a:pt x="18670" y="8966"/>
                  <a:pt x="18673" y="8952"/>
                  <a:pt x="18676" y="8939"/>
                </a:cubicBezTo>
                <a:cubicBezTo>
                  <a:pt x="18680" y="8926"/>
                  <a:pt x="18683" y="8916"/>
                  <a:pt x="18687" y="8907"/>
                </a:cubicBezTo>
                <a:cubicBezTo>
                  <a:pt x="18688" y="8907"/>
                  <a:pt x="18688" y="8907"/>
                  <a:pt x="18688" y="8906"/>
                </a:cubicBezTo>
                <a:cubicBezTo>
                  <a:pt x="18689" y="8904"/>
                  <a:pt x="18690" y="8903"/>
                  <a:pt x="18691" y="8901"/>
                </a:cubicBezTo>
                <a:cubicBezTo>
                  <a:pt x="18691" y="8900"/>
                  <a:pt x="18692" y="8899"/>
                  <a:pt x="18692" y="8899"/>
                </a:cubicBezTo>
                <a:cubicBezTo>
                  <a:pt x="18695" y="8894"/>
                  <a:pt x="18697" y="8890"/>
                  <a:pt x="18700" y="8886"/>
                </a:cubicBezTo>
                <a:cubicBezTo>
                  <a:pt x="18700" y="8886"/>
                  <a:pt x="18700" y="8886"/>
                  <a:pt x="18700" y="8886"/>
                </a:cubicBezTo>
                <a:cubicBezTo>
                  <a:pt x="18707" y="8876"/>
                  <a:pt x="18716" y="8870"/>
                  <a:pt x="18725" y="8865"/>
                </a:cubicBezTo>
                <a:cubicBezTo>
                  <a:pt x="18725" y="8865"/>
                  <a:pt x="18725" y="8865"/>
                  <a:pt x="18725" y="8865"/>
                </a:cubicBezTo>
                <a:cubicBezTo>
                  <a:pt x="18733" y="8862"/>
                  <a:pt x="18742" y="8860"/>
                  <a:pt x="18750" y="8859"/>
                </a:cubicBezTo>
                <a:cubicBezTo>
                  <a:pt x="18751" y="8859"/>
                  <a:pt x="18752" y="8859"/>
                  <a:pt x="18753" y="8858"/>
                </a:cubicBezTo>
                <a:cubicBezTo>
                  <a:pt x="18758" y="8858"/>
                  <a:pt x="18763" y="8856"/>
                  <a:pt x="18768" y="8856"/>
                </a:cubicBezTo>
                <a:cubicBezTo>
                  <a:pt x="18784" y="8856"/>
                  <a:pt x="18802" y="8858"/>
                  <a:pt x="18822" y="8861"/>
                </a:cubicBezTo>
                <a:cubicBezTo>
                  <a:pt x="18877" y="8868"/>
                  <a:pt x="18933" y="8887"/>
                  <a:pt x="18946" y="8904"/>
                </a:cubicBezTo>
                <a:cubicBezTo>
                  <a:pt x="18959" y="8922"/>
                  <a:pt x="18975" y="8904"/>
                  <a:pt x="18982" y="8865"/>
                </a:cubicBezTo>
                <a:cubicBezTo>
                  <a:pt x="18984" y="8855"/>
                  <a:pt x="18985" y="8846"/>
                  <a:pt x="18985" y="8838"/>
                </a:cubicBezTo>
                <a:cubicBezTo>
                  <a:pt x="18985" y="8830"/>
                  <a:pt x="18985" y="8823"/>
                  <a:pt x="18984" y="8818"/>
                </a:cubicBezTo>
                <a:cubicBezTo>
                  <a:pt x="18981" y="8807"/>
                  <a:pt x="18976" y="8802"/>
                  <a:pt x="18969" y="8805"/>
                </a:cubicBezTo>
                <a:cubicBezTo>
                  <a:pt x="18961" y="8808"/>
                  <a:pt x="18954" y="8799"/>
                  <a:pt x="18948" y="8782"/>
                </a:cubicBezTo>
                <a:cubicBezTo>
                  <a:pt x="18941" y="8764"/>
                  <a:pt x="18937" y="8739"/>
                  <a:pt x="18935" y="8709"/>
                </a:cubicBezTo>
                <a:cubicBezTo>
                  <a:pt x="18933" y="8689"/>
                  <a:pt x="18931" y="8673"/>
                  <a:pt x="18928" y="8660"/>
                </a:cubicBezTo>
                <a:cubicBezTo>
                  <a:pt x="18928" y="8656"/>
                  <a:pt x="18927" y="8654"/>
                  <a:pt x="18926" y="8650"/>
                </a:cubicBezTo>
                <a:cubicBezTo>
                  <a:pt x="18924" y="8645"/>
                  <a:pt x="18922" y="8641"/>
                  <a:pt x="18920" y="8637"/>
                </a:cubicBezTo>
                <a:cubicBezTo>
                  <a:pt x="18918" y="8633"/>
                  <a:pt x="18917" y="8628"/>
                  <a:pt x="18914" y="8625"/>
                </a:cubicBezTo>
                <a:cubicBezTo>
                  <a:pt x="18913" y="8624"/>
                  <a:pt x="18912" y="8622"/>
                  <a:pt x="18911" y="8621"/>
                </a:cubicBezTo>
                <a:cubicBezTo>
                  <a:pt x="18904" y="8614"/>
                  <a:pt x="18896" y="8608"/>
                  <a:pt x="18886" y="8606"/>
                </a:cubicBezTo>
                <a:cubicBezTo>
                  <a:pt x="18874" y="8603"/>
                  <a:pt x="18860" y="8601"/>
                  <a:pt x="18842" y="8601"/>
                </a:cubicBezTo>
                <a:cubicBezTo>
                  <a:pt x="18795" y="8601"/>
                  <a:pt x="18750" y="8580"/>
                  <a:pt x="18743" y="8554"/>
                </a:cubicBezTo>
                <a:cubicBezTo>
                  <a:pt x="18739" y="8542"/>
                  <a:pt x="18737" y="8532"/>
                  <a:pt x="18738" y="8522"/>
                </a:cubicBezTo>
                <a:cubicBezTo>
                  <a:pt x="18739" y="8513"/>
                  <a:pt x="18743" y="8504"/>
                  <a:pt x="18751" y="8496"/>
                </a:cubicBezTo>
                <a:cubicBezTo>
                  <a:pt x="18765" y="8480"/>
                  <a:pt x="18794" y="8463"/>
                  <a:pt x="18843" y="8440"/>
                </a:cubicBezTo>
                <a:cubicBezTo>
                  <a:pt x="18893" y="8417"/>
                  <a:pt x="18898" y="8394"/>
                  <a:pt x="18890" y="8245"/>
                </a:cubicBezTo>
                <a:cubicBezTo>
                  <a:pt x="18888" y="8198"/>
                  <a:pt x="18884" y="8156"/>
                  <a:pt x="18880" y="8124"/>
                </a:cubicBezTo>
                <a:cubicBezTo>
                  <a:pt x="18876" y="8093"/>
                  <a:pt x="18871" y="8073"/>
                  <a:pt x="18867" y="8072"/>
                </a:cubicBezTo>
                <a:cubicBezTo>
                  <a:pt x="18860" y="8070"/>
                  <a:pt x="18835" y="8062"/>
                  <a:pt x="18813" y="8052"/>
                </a:cubicBezTo>
                <a:cubicBezTo>
                  <a:pt x="18781" y="8039"/>
                  <a:pt x="18778" y="8049"/>
                  <a:pt x="18799" y="8103"/>
                </a:cubicBezTo>
                <a:cubicBezTo>
                  <a:pt x="18819" y="8156"/>
                  <a:pt x="18816" y="8176"/>
                  <a:pt x="18784" y="8198"/>
                </a:cubicBezTo>
                <a:cubicBezTo>
                  <a:pt x="18761" y="8214"/>
                  <a:pt x="18726" y="8246"/>
                  <a:pt x="18705" y="8270"/>
                </a:cubicBezTo>
                <a:cubicBezTo>
                  <a:pt x="18683" y="8295"/>
                  <a:pt x="18663" y="8295"/>
                  <a:pt x="18655" y="8270"/>
                </a:cubicBezTo>
                <a:cubicBezTo>
                  <a:pt x="18649" y="8247"/>
                  <a:pt x="18641" y="7909"/>
                  <a:pt x="18638" y="7519"/>
                </a:cubicBezTo>
                <a:lnTo>
                  <a:pt x="18633" y="6810"/>
                </a:lnTo>
                <a:lnTo>
                  <a:pt x="18920" y="6819"/>
                </a:lnTo>
                <a:cubicBezTo>
                  <a:pt x="19077" y="6823"/>
                  <a:pt x="19231" y="6834"/>
                  <a:pt x="19261" y="6842"/>
                </a:cubicBezTo>
                <a:cubicBezTo>
                  <a:pt x="19312" y="6856"/>
                  <a:pt x="19316" y="6843"/>
                  <a:pt x="19316" y="6667"/>
                </a:cubicBezTo>
                <a:cubicBezTo>
                  <a:pt x="19316" y="6627"/>
                  <a:pt x="19318" y="6593"/>
                  <a:pt x="19320" y="6564"/>
                </a:cubicBezTo>
                <a:cubicBezTo>
                  <a:pt x="19321" y="6560"/>
                  <a:pt x="19321" y="6556"/>
                  <a:pt x="19321" y="6552"/>
                </a:cubicBezTo>
                <a:cubicBezTo>
                  <a:pt x="19321" y="6552"/>
                  <a:pt x="19321" y="6552"/>
                  <a:pt x="19321" y="6551"/>
                </a:cubicBezTo>
                <a:cubicBezTo>
                  <a:pt x="19324" y="6525"/>
                  <a:pt x="19327" y="6502"/>
                  <a:pt x="19332" y="6490"/>
                </a:cubicBezTo>
                <a:cubicBezTo>
                  <a:pt x="19335" y="6480"/>
                  <a:pt x="19338" y="6476"/>
                  <a:pt x="19342" y="6476"/>
                </a:cubicBezTo>
                <a:cubicBezTo>
                  <a:pt x="19353" y="6476"/>
                  <a:pt x="19361" y="6471"/>
                  <a:pt x="19368" y="6465"/>
                </a:cubicBezTo>
                <a:cubicBezTo>
                  <a:pt x="19372" y="6460"/>
                  <a:pt x="19376" y="6456"/>
                  <a:pt x="19379" y="6449"/>
                </a:cubicBezTo>
                <a:cubicBezTo>
                  <a:pt x="19382" y="6442"/>
                  <a:pt x="19382" y="6432"/>
                  <a:pt x="19383" y="6422"/>
                </a:cubicBezTo>
                <a:cubicBezTo>
                  <a:pt x="19384" y="6407"/>
                  <a:pt x="19383" y="6391"/>
                  <a:pt x="19380" y="6371"/>
                </a:cubicBezTo>
                <a:cubicBezTo>
                  <a:pt x="19380" y="6371"/>
                  <a:pt x="19380" y="6370"/>
                  <a:pt x="19380" y="6370"/>
                </a:cubicBezTo>
                <a:cubicBezTo>
                  <a:pt x="19376" y="6347"/>
                  <a:pt x="19370" y="6321"/>
                  <a:pt x="19360" y="6291"/>
                </a:cubicBezTo>
                <a:cubicBezTo>
                  <a:pt x="19353" y="6268"/>
                  <a:pt x="19346" y="6248"/>
                  <a:pt x="19338" y="6232"/>
                </a:cubicBezTo>
                <a:cubicBezTo>
                  <a:pt x="19338" y="6231"/>
                  <a:pt x="19337" y="6230"/>
                  <a:pt x="19337" y="6230"/>
                </a:cubicBezTo>
                <a:cubicBezTo>
                  <a:pt x="19337" y="6229"/>
                  <a:pt x="19336" y="6229"/>
                  <a:pt x="19336" y="6228"/>
                </a:cubicBezTo>
                <a:cubicBezTo>
                  <a:pt x="19329" y="6216"/>
                  <a:pt x="19322" y="6206"/>
                  <a:pt x="19315" y="6197"/>
                </a:cubicBezTo>
                <a:cubicBezTo>
                  <a:pt x="19312" y="6194"/>
                  <a:pt x="19309" y="6191"/>
                  <a:pt x="19306" y="6189"/>
                </a:cubicBezTo>
                <a:cubicBezTo>
                  <a:pt x="19306" y="6189"/>
                  <a:pt x="19306" y="6189"/>
                  <a:pt x="19306" y="6189"/>
                </a:cubicBezTo>
                <a:cubicBezTo>
                  <a:pt x="19299" y="6182"/>
                  <a:pt x="19291" y="6177"/>
                  <a:pt x="19283" y="6172"/>
                </a:cubicBezTo>
                <a:cubicBezTo>
                  <a:pt x="19283" y="6172"/>
                  <a:pt x="19282" y="6172"/>
                  <a:pt x="19282" y="6172"/>
                </a:cubicBezTo>
                <a:cubicBezTo>
                  <a:pt x="19279" y="6170"/>
                  <a:pt x="19276" y="6169"/>
                  <a:pt x="19274" y="6167"/>
                </a:cubicBezTo>
                <a:cubicBezTo>
                  <a:pt x="19273" y="6167"/>
                  <a:pt x="19273" y="6167"/>
                  <a:pt x="19273" y="6167"/>
                </a:cubicBezTo>
                <a:cubicBezTo>
                  <a:pt x="19261" y="6162"/>
                  <a:pt x="19247" y="6158"/>
                  <a:pt x="19232" y="6155"/>
                </a:cubicBezTo>
                <a:cubicBezTo>
                  <a:pt x="19156" y="6144"/>
                  <a:pt x="19141" y="6125"/>
                  <a:pt x="19147" y="6051"/>
                </a:cubicBezTo>
                <a:cubicBezTo>
                  <a:pt x="19148" y="6036"/>
                  <a:pt x="19147" y="6024"/>
                  <a:pt x="19146" y="6014"/>
                </a:cubicBezTo>
                <a:cubicBezTo>
                  <a:pt x="19145" y="6012"/>
                  <a:pt x="19145" y="6010"/>
                  <a:pt x="19145" y="6008"/>
                </a:cubicBezTo>
                <a:cubicBezTo>
                  <a:pt x="19142" y="5999"/>
                  <a:pt x="19139" y="5991"/>
                  <a:pt x="19134" y="5986"/>
                </a:cubicBezTo>
                <a:cubicBezTo>
                  <a:pt x="19130" y="5983"/>
                  <a:pt x="19125" y="5980"/>
                  <a:pt x="19119" y="5979"/>
                </a:cubicBezTo>
                <a:cubicBezTo>
                  <a:pt x="19107" y="5977"/>
                  <a:pt x="19091" y="5980"/>
                  <a:pt x="19071" y="5988"/>
                </a:cubicBezTo>
                <a:cubicBezTo>
                  <a:pt x="19051" y="5996"/>
                  <a:pt x="19027" y="6009"/>
                  <a:pt x="18998" y="6026"/>
                </a:cubicBezTo>
                <a:cubicBezTo>
                  <a:pt x="18993" y="6029"/>
                  <a:pt x="18989" y="6028"/>
                  <a:pt x="18985" y="6025"/>
                </a:cubicBezTo>
                <a:cubicBezTo>
                  <a:pt x="18985" y="6025"/>
                  <a:pt x="18985" y="6025"/>
                  <a:pt x="18985" y="6025"/>
                </a:cubicBezTo>
                <a:cubicBezTo>
                  <a:pt x="18984" y="6024"/>
                  <a:pt x="18982" y="6022"/>
                  <a:pt x="18981" y="6020"/>
                </a:cubicBezTo>
                <a:cubicBezTo>
                  <a:pt x="18980" y="6020"/>
                  <a:pt x="18980" y="6020"/>
                  <a:pt x="18980" y="6019"/>
                </a:cubicBezTo>
                <a:cubicBezTo>
                  <a:pt x="18980" y="6019"/>
                  <a:pt x="18980" y="6018"/>
                  <a:pt x="18980" y="6018"/>
                </a:cubicBezTo>
                <a:cubicBezTo>
                  <a:pt x="18980" y="6018"/>
                  <a:pt x="18980" y="6017"/>
                  <a:pt x="18980" y="6017"/>
                </a:cubicBezTo>
                <a:cubicBezTo>
                  <a:pt x="18976" y="6009"/>
                  <a:pt x="18972" y="5993"/>
                  <a:pt x="18970" y="5970"/>
                </a:cubicBezTo>
                <a:cubicBezTo>
                  <a:pt x="18942" y="5962"/>
                  <a:pt x="18929" y="5886"/>
                  <a:pt x="18952" y="5855"/>
                </a:cubicBezTo>
                <a:cubicBezTo>
                  <a:pt x="18956" y="5849"/>
                  <a:pt x="18961" y="5849"/>
                  <a:pt x="18965" y="5847"/>
                </a:cubicBezTo>
                <a:cubicBezTo>
                  <a:pt x="18965" y="5841"/>
                  <a:pt x="18964" y="5837"/>
                  <a:pt x="18964" y="5830"/>
                </a:cubicBezTo>
                <a:cubicBezTo>
                  <a:pt x="18964" y="5791"/>
                  <a:pt x="18963" y="5758"/>
                  <a:pt x="18962" y="5730"/>
                </a:cubicBezTo>
                <a:cubicBezTo>
                  <a:pt x="18959" y="5675"/>
                  <a:pt x="18954" y="5642"/>
                  <a:pt x="18946" y="5626"/>
                </a:cubicBezTo>
                <a:cubicBezTo>
                  <a:pt x="18941" y="5618"/>
                  <a:pt x="18937" y="5615"/>
                  <a:pt x="18931" y="5615"/>
                </a:cubicBezTo>
                <a:cubicBezTo>
                  <a:pt x="18922" y="5615"/>
                  <a:pt x="18913" y="5595"/>
                  <a:pt x="18906" y="5563"/>
                </a:cubicBezTo>
                <a:cubicBezTo>
                  <a:pt x="18898" y="5534"/>
                  <a:pt x="18892" y="5494"/>
                  <a:pt x="18887" y="5452"/>
                </a:cubicBezTo>
                <a:cubicBezTo>
                  <a:pt x="18886" y="5438"/>
                  <a:pt x="18884" y="5426"/>
                  <a:pt x="18883" y="5411"/>
                </a:cubicBezTo>
                <a:cubicBezTo>
                  <a:pt x="18880" y="5380"/>
                  <a:pt x="18878" y="5351"/>
                  <a:pt x="18876" y="5321"/>
                </a:cubicBezTo>
                <a:cubicBezTo>
                  <a:pt x="18876" y="5320"/>
                  <a:pt x="18876" y="5319"/>
                  <a:pt x="18876" y="5318"/>
                </a:cubicBezTo>
                <a:cubicBezTo>
                  <a:pt x="18876" y="5301"/>
                  <a:pt x="18875" y="5285"/>
                  <a:pt x="18875" y="5269"/>
                </a:cubicBezTo>
                <a:cubicBezTo>
                  <a:pt x="18875" y="5263"/>
                  <a:pt x="18875" y="5256"/>
                  <a:pt x="18875" y="5250"/>
                </a:cubicBezTo>
                <a:cubicBezTo>
                  <a:pt x="18875" y="5250"/>
                  <a:pt x="18875" y="5249"/>
                  <a:pt x="18875" y="5249"/>
                </a:cubicBezTo>
                <a:cubicBezTo>
                  <a:pt x="18875" y="5220"/>
                  <a:pt x="18877" y="5193"/>
                  <a:pt x="18880" y="5174"/>
                </a:cubicBezTo>
                <a:cubicBezTo>
                  <a:pt x="18884" y="5155"/>
                  <a:pt x="18882" y="5140"/>
                  <a:pt x="18875" y="5130"/>
                </a:cubicBezTo>
                <a:cubicBezTo>
                  <a:pt x="18872" y="5124"/>
                  <a:pt x="18867" y="5120"/>
                  <a:pt x="18862" y="5117"/>
                </a:cubicBezTo>
                <a:cubicBezTo>
                  <a:pt x="18856" y="5114"/>
                  <a:pt x="18850" y="5113"/>
                  <a:pt x="18842" y="5113"/>
                </a:cubicBezTo>
                <a:cubicBezTo>
                  <a:pt x="18833" y="5113"/>
                  <a:pt x="18826" y="5114"/>
                  <a:pt x="18820" y="5117"/>
                </a:cubicBezTo>
                <a:cubicBezTo>
                  <a:pt x="18815" y="5120"/>
                  <a:pt x="18811" y="5124"/>
                  <a:pt x="18808" y="5130"/>
                </a:cubicBezTo>
                <a:cubicBezTo>
                  <a:pt x="18802" y="5142"/>
                  <a:pt x="18802" y="5161"/>
                  <a:pt x="18806" y="5187"/>
                </a:cubicBezTo>
                <a:cubicBezTo>
                  <a:pt x="18811" y="5211"/>
                  <a:pt x="18810" y="5232"/>
                  <a:pt x="18807" y="5248"/>
                </a:cubicBezTo>
                <a:cubicBezTo>
                  <a:pt x="18805" y="5257"/>
                  <a:pt x="18802" y="5264"/>
                  <a:pt x="18799" y="5270"/>
                </a:cubicBezTo>
                <a:cubicBezTo>
                  <a:pt x="18795" y="5276"/>
                  <a:pt x="18790" y="5282"/>
                  <a:pt x="18785" y="5285"/>
                </a:cubicBezTo>
                <a:cubicBezTo>
                  <a:pt x="18780" y="5289"/>
                  <a:pt x="18774" y="5292"/>
                  <a:pt x="18768" y="5293"/>
                </a:cubicBezTo>
                <a:cubicBezTo>
                  <a:pt x="18762" y="5295"/>
                  <a:pt x="18755" y="5295"/>
                  <a:pt x="18747" y="5294"/>
                </a:cubicBezTo>
                <a:cubicBezTo>
                  <a:pt x="18732" y="5292"/>
                  <a:pt x="18715" y="5284"/>
                  <a:pt x="18696" y="5271"/>
                </a:cubicBezTo>
                <a:lnTo>
                  <a:pt x="18637" y="5228"/>
                </a:lnTo>
                <a:lnTo>
                  <a:pt x="18642" y="4348"/>
                </a:lnTo>
                <a:cubicBezTo>
                  <a:pt x="18644" y="3863"/>
                  <a:pt x="18650" y="3459"/>
                  <a:pt x="18654" y="3450"/>
                </a:cubicBezTo>
                <a:cubicBezTo>
                  <a:pt x="18670" y="3415"/>
                  <a:pt x="21225" y="3383"/>
                  <a:pt x="21262" y="3418"/>
                </a:cubicBezTo>
                <a:cubicBezTo>
                  <a:pt x="21284" y="3439"/>
                  <a:pt x="21309" y="3458"/>
                  <a:pt x="21317" y="3460"/>
                </a:cubicBezTo>
                <a:cubicBezTo>
                  <a:pt x="21321" y="3462"/>
                  <a:pt x="21326" y="3467"/>
                  <a:pt x="21332" y="3474"/>
                </a:cubicBezTo>
                <a:cubicBezTo>
                  <a:pt x="21332" y="3474"/>
                  <a:pt x="21332" y="3474"/>
                  <a:pt x="21332" y="3474"/>
                </a:cubicBezTo>
                <a:cubicBezTo>
                  <a:pt x="21338" y="3481"/>
                  <a:pt x="21344" y="3491"/>
                  <a:pt x="21348" y="3501"/>
                </a:cubicBezTo>
                <a:cubicBezTo>
                  <a:pt x="21356" y="3517"/>
                  <a:pt x="21368" y="3527"/>
                  <a:pt x="21382" y="3533"/>
                </a:cubicBezTo>
                <a:cubicBezTo>
                  <a:pt x="21397" y="3538"/>
                  <a:pt x="21413" y="3539"/>
                  <a:pt x="21429" y="3534"/>
                </a:cubicBezTo>
                <a:cubicBezTo>
                  <a:pt x="21433" y="3533"/>
                  <a:pt x="21437" y="3529"/>
                  <a:pt x="21441" y="3528"/>
                </a:cubicBezTo>
                <a:cubicBezTo>
                  <a:pt x="21452" y="3523"/>
                  <a:pt x="21464" y="3518"/>
                  <a:pt x="21473" y="3509"/>
                </a:cubicBezTo>
                <a:cubicBezTo>
                  <a:pt x="21479" y="3503"/>
                  <a:pt x="21485" y="3496"/>
                  <a:pt x="21489" y="3488"/>
                </a:cubicBezTo>
                <a:cubicBezTo>
                  <a:pt x="21493" y="3480"/>
                  <a:pt x="21496" y="3471"/>
                  <a:pt x="21498" y="3461"/>
                </a:cubicBezTo>
                <a:cubicBezTo>
                  <a:pt x="21500" y="3449"/>
                  <a:pt x="21503" y="3439"/>
                  <a:pt x="21507" y="3431"/>
                </a:cubicBezTo>
                <a:cubicBezTo>
                  <a:pt x="21514" y="3414"/>
                  <a:pt x="21523" y="3407"/>
                  <a:pt x="21536" y="3408"/>
                </a:cubicBezTo>
                <a:cubicBezTo>
                  <a:pt x="21542" y="3409"/>
                  <a:pt x="21548" y="3412"/>
                  <a:pt x="21556" y="3417"/>
                </a:cubicBezTo>
                <a:cubicBezTo>
                  <a:pt x="21567" y="3424"/>
                  <a:pt x="21575" y="3428"/>
                  <a:pt x="21581" y="3404"/>
                </a:cubicBezTo>
                <a:cubicBezTo>
                  <a:pt x="21584" y="3392"/>
                  <a:pt x="21587" y="3373"/>
                  <a:pt x="21589" y="3343"/>
                </a:cubicBezTo>
                <a:cubicBezTo>
                  <a:pt x="21591" y="3314"/>
                  <a:pt x="21593" y="3274"/>
                  <a:pt x="21594" y="3221"/>
                </a:cubicBezTo>
                <a:cubicBezTo>
                  <a:pt x="21594" y="3220"/>
                  <a:pt x="21594" y="3220"/>
                  <a:pt x="21594" y="3220"/>
                </a:cubicBezTo>
                <a:cubicBezTo>
                  <a:pt x="21597" y="3113"/>
                  <a:pt x="21599" y="2951"/>
                  <a:pt x="21599" y="2711"/>
                </a:cubicBezTo>
                <a:cubicBezTo>
                  <a:pt x="21599" y="2711"/>
                  <a:pt x="21599" y="2710"/>
                  <a:pt x="21599" y="2710"/>
                </a:cubicBezTo>
                <a:cubicBezTo>
                  <a:pt x="21600" y="2469"/>
                  <a:pt x="21600" y="2149"/>
                  <a:pt x="21600" y="1723"/>
                </a:cubicBez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7981" y="536"/>
                </a:moveTo>
                <a:cubicBezTo>
                  <a:pt x="18042" y="534"/>
                  <a:pt x="18109" y="534"/>
                  <a:pt x="18180" y="537"/>
                </a:cubicBezTo>
                <a:lnTo>
                  <a:pt x="18478" y="549"/>
                </a:lnTo>
                <a:cubicBezTo>
                  <a:pt x="18492" y="549"/>
                  <a:pt x="18502" y="1329"/>
                  <a:pt x="18506" y="2769"/>
                </a:cubicBezTo>
                <a:cubicBezTo>
                  <a:pt x="18509" y="4167"/>
                  <a:pt x="18503" y="5005"/>
                  <a:pt x="18490" y="5035"/>
                </a:cubicBezTo>
                <a:cubicBezTo>
                  <a:pt x="18480" y="5057"/>
                  <a:pt x="18471" y="5059"/>
                  <a:pt x="18463" y="5040"/>
                </a:cubicBezTo>
                <a:cubicBezTo>
                  <a:pt x="18460" y="5046"/>
                  <a:pt x="18455" y="5052"/>
                  <a:pt x="18450" y="5056"/>
                </a:cubicBezTo>
                <a:cubicBezTo>
                  <a:pt x="18446" y="5060"/>
                  <a:pt x="18441" y="5063"/>
                  <a:pt x="18436" y="5065"/>
                </a:cubicBezTo>
                <a:cubicBezTo>
                  <a:pt x="18428" y="5070"/>
                  <a:pt x="18415" y="5071"/>
                  <a:pt x="18404" y="5074"/>
                </a:cubicBezTo>
                <a:cubicBezTo>
                  <a:pt x="18395" y="5076"/>
                  <a:pt x="18388" y="5079"/>
                  <a:pt x="18376" y="5080"/>
                </a:cubicBezTo>
                <a:cubicBezTo>
                  <a:pt x="18357" y="5081"/>
                  <a:pt x="18329" y="5080"/>
                  <a:pt x="18301" y="5080"/>
                </a:cubicBezTo>
                <a:cubicBezTo>
                  <a:pt x="18290" y="5079"/>
                  <a:pt x="18283" y="5080"/>
                  <a:pt x="18270" y="5079"/>
                </a:cubicBezTo>
                <a:cubicBezTo>
                  <a:pt x="18269" y="5079"/>
                  <a:pt x="18267" y="5079"/>
                  <a:pt x="18266" y="5079"/>
                </a:cubicBezTo>
                <a:cubicBezTo>
                  <a:pt x="18222" y="5076"/>
                  <a:pt x="18169" y="5072"/>
                  <a:pt x="18103" y="5065"/>
                </a:cubicBezTo>
                <a:lnTo>
                  <a:pt x="17860" y="5041"/>
                </a:lnTo>
                <a:lnTo>
                  <a:pt x="17849" y="4449"/>
                </a:lnTo>
                <a:cubicBezTo>
                  <a:pt x="17842" y="4057"/>
                  <a:pt x="17846" y="3832"/>
                  <a:pt x="17862" y="3785"/>
                </a:cubicBezTo>
                <a:cubicBezTo>
                  <a:pt x="17869" y="3765"/>
                  <a:pt x="17878" y="3753"/>
                  <a:pt x="17886" y="3748"/>
                </a:cubicBezTo>
                <a:cubicBezTo>
                  <a:pt x="17891" y="3745"/>
                  <a:pt x="17895" y="3744"/>
                  <a:pt x="17900" y="3744"/>
                </a:cubicBezTo>
                <a:cubicBezTo>
                  <a:pt x="17922" y="3746"/>
                  <a:pt x="17940" y="3784"/>
                  <a:pt x="17931" y="3839"/>
                </a:cubicBezTo>
                <a:cubicBezTo>
                  <a:pt x="17929" y="3848"/>
                  <a:pt x="17930" y="3856"/>
                  <a:pt x="17933" y="3863"/>
                </a:cubicBezTo>
                <a:cubicBezTo>
                  <a:pt x="17936" y="3870"/>
                  <a:pt x="17941" y="3877"/>
                  <a:pt x="17948" y="3882"/>
                </a:cubicBezTo>
                <a:cubicBezTo>
                  <a:pt x="17963" y="3892"/>
                  <a:pt x="17987" y="3898"/>
                  <a:pt x="18020" y="3899"/>
                </a:cubicBezTo>
                <a:cubicBezTo>
                  <a:pt x="18044" y="3900"/>
                  <a:pt x="18062" y="3901"/>
                  <a:pt x="18076" y="3899"/>
                </a:cubicBezTo>
                <a:cubicBezTo>
                  <a:pt x="18089" y="3898"/>
                  <a:pt x="18098" y="3893"/>
                  <a:pt x="18104" y="3885"/>
                </a:cubicBezTo>
                <a:cubicBezTo>
                  <a:pt x="18115" y="3868"/>
                  <a:pt x="18113" y="3833"/>
                  <a:pt x="18109" y="3765"/>
                </a:cubicBezTo>
                <a:cubicBezTo>
                  <a:pt x="18104" y="3693"/>
                  <a:pt x="18108" y="3640"/>
                  <a:pt x="18122" y="3601"/>
                </a:cubicBezTo>
                <a:cubicBezTo>
                  <a:pt x="18126" y="3587"/>
                  <a:pt x="18132" y="3576"/>
                  <a:pt x="18139" y="3565"/>
                </a:cubicBezTo>
                <a:cubicBezTo>
                  <a:pt x="18150" y="3548"/>
                  <a:pt x="18159" y="3529"/>
                  <a:pt x="18164" y="3513"/>
                </a:cubicBezTo>
                <a:cubicBezTo>
                  <a:pt x="18166" y="3504"/>
                  <a:pt x="18168" y="3496"/>
                  <a:pt x="18168" y="3490"/>
                </a:cubicBezTo>
                <a:cubicBezTo>
                  <a:pt x="18168" y="3483"/>
                  <a:pt x="18167" y="3477"/>
                  <a:pt x="18166" y="3473"/>
                </a:cubicBezTo>
                <a:cubicBezTo>
                  <a:pt x="18164" y="3469"/>
                  <a:pt x="18164" y="3463"/>
                  <a:pt x="18166" y="3456"/>
                </a:cubicBezTo>
                <a:cubicBezTo>
                  <a:pt x="18166" y="3456"/>
                  <a:pt x="18166" y="3456"/>
                  <a:pt x="18166" y="3456"/>
                </a:cubicBezTo>
                <a:cubicBezTo>
                  <a:pt x="18171" y="3435"/>
                  <a:pt x="18192" y="3405"/>
                  <a:pt x="18221" y="3379"/>
                </a:cubicBezTo>
                <a:cubicBezTo>
                  <a:pt x="18237" y="3364"/>
                  <a:pt x="18249" y="3353"/>
                  <a:pt x="18257" y="3343"/>
                </a:cubicBezTo>
                <a:cubicBezTo>
                  <a:pt x="18266" y="3332"/>
                  <a:pt x="18271" y="3323"/>
                  <a:pt x="18274" y="3313"/>
                </a:cubicBezTo>
                <a:cubicBezTo>
                  <a:pt x="18278" y="3294"/>
                  <a:pt x="18270" y="3274"/>
                  <a:pt x="18254" y="3238"/>
                </a:cubicBezTo>
                <a:cubicBezTo>
                  <a:pt x="18249" y="3228"/>
                  <a:pt x="18244" y="3213"/>
                  <a:pt x="18240" y="3195"/>
                </a:cubicBezTo>
                <a:cubicBezTo>
                  <a:pt x="18240" y="3194"/>
                  <a:pt x="18240" y="3194"/>
                  <a:pt x="18240" y="3194"/>
                </a:cubicBezTo>
                <a:cubicBezTo>
                  <a:pt x="18231" y="3158"/>
                  <a:pt x="18223" y="3109"/>
                  <a:pt x="18219" y="3059"/>
                </a:cubicBezTo>
                <a:cubicBezTo>
                  <a:pt x="18217" y="3034"/>
                  <a:pt x="18216" y="3009"/>
                  <a:pt x="18216" y="2984"/>
                </a:cubicBezTo>
                <a:cubicBezTo>
                  <a:pt x="18214" y="2842"/>
                  <a:pt x="18223" y="2800"/>
                  <a:pt x="18264" y="2766"/>
                </a:cubicBezTo>
                <a:cubicBezTo>
                  <a:pt x="18278" y="2754"/>
                  <a:pt x="18289" y="2739"/>
                  <a:pt x="18296" y="2723"/>
                </a:cubicBezTo>
                <a:cubicBezTo>
                  <a:pt x="18300" y="2715"/>
                  <a:pt x="18302" y="2707"/>
                  <a:pt x="18303" y="2700"/>
                </a:cubicBezTo>
                <a:cubicBezTo>
                  <a:pt x="18304" y="2692"/>
                  <a:pt x="18304" y="2685"/>
                  <a:pt x="18302" y="2679"/>
                </a:cubicBezTo>
                <a:cubicBezTo>
                  <a:pt x="18299" y="2667"/>
                  <a:pt x="18300" y="2650"/>
                  <a:pt x="18305" y="2633"/>
                </a:cubicBezTo>
                <a:cubicBezTo>
                  <a:pt x="18307" y="2624"/>
                  <a:pt x="18311" y="2616"/>
                  <a:pt x="18315" y="2608"/>
                </a:cubicBezTo>
                <a:cubicBezTo>
                  <a:pt x="18319" y="2600"/>
                  <a:pt x="18323" y="2592"/>
                  <a:pt x="18329" y="2585"/>
                </a:cubicBezTo>
                <a:cubicBezTo>
                  <a:pt x="18339" y="2572"/>
                  <a:pt x="18347" y="2559"/>
                  <a:pt x="18352" y="2550"/>
                </a:cubicBezTo>
                <a:cubicBezTo>
                  <a:pt x="18354" y="2545"/>
                  <a:pt x="18355" y="2541"/>
                  <a:pt x="18355" y="2539"/>
                </a:cubicBezTo>
                <a:cubicBezTo>
                  <a:pt x="18355" y="2536"/>
                  <a:pt x="18354" y="2535"/>
                  <a:pt x="18352" y="2535"/>
                </a:cubicBezTo>
                <a:cubicBezTo>
                  <a:pt x="18343" y="2534"/>
                  <a:pt x="18345" y="2478"/>
                  <a:pt x="18357" y="2410"/>
                </a:cubicBezTo>
                <a:cubicBezTo>
                  <a:pt x="18368" y="2349"/>
                  <a:pt x="18370" y="2317"/>
                  <a:pt x="18365" y="2313"/>
                </a:cubicBezTo>
                <a:cubicBezTo>
                  <a:pt x="18363" y="2312"/>
                  <a:pt x="18360" y="2313"/>
                  <a:pt x="18356" y="2318"/>
                </a:cubicBezTo>
                <a:cubicBezTo>
                  <a:pt x="18353" y="2322"/>
                  <a:pt x="18350" y="2322"/>
                  <a:pt x="18347" y="2320"/>
                </a:cubicBezTo>
                <a:cubicBezTo>
                  <a:pt x="18343" y="2317"/>
                  <a:pt x="18340" y="2312"/>
                  <a:pt x="18336" y="2304"/>
                </a:cubicBezTo>
                <a:cubicBezTo>
                  <a:pt x="18329" y="2289"/>
                  <a:pt x="18322" y="2266"/>
                  <a:pt x="18316" y="2239"/>
                </a:cubicBezTo>
                <a:cubicBezTo>
                  <a:pt x="18310" y="2213"/>
                  <a:pt x="18305" y="2183"/>
                  <a:pt x="18303" y="2157"/>
                </a:cubicBezTo>
                <a:cubicBezTo>
                  <a:pt x="18303" y="2156"/>
                  <a:pt x="18303" y="2156"/>
                  <a:pt x="18303" y="2156"/>
                </a:cubicBezTo>
                <a:cubicBezTo>
                  <a:pt x="18301" y="2129"/>
                  <a:pt x="18301" y="2106"/>
                  <a:pt x="18305" y="2090"/>
                </a:cubicBezTo>
                <a:cubicBezTo>
                  <a:pt x="18307" y="2085"/>
                  <a:pt x="18296" y="2081"/>
                  <a:pt x="18275" y="2076"/>
                </a:cubicBezTo>
                <a:cubicBezTo>
                  <a:pt x="18213" y="2063"/>
                  <a:pt x="18062" y="2055"/>
                  <a:pt x="17884" y="2055"/>
                </a:cubicBezTo>
                <a:cubicBezTo>
                  <a:pt x="17793" y="2055"/>
                  <a:pt x="17720" y="2054"/>
                  <a:pt x="17662" y="2052"/>
                </a:cubicBezTo>
                <a:cubicBezTo>
                  <a:pt x="17662" y="2052"/>
                  <a:pt x="17662" y="2052"/>
                  <a:pt x="17662" y="2052"/>
                </a:cubicBezTo>
                <a:cubicBezTo>
                  <a:pt x="17660" y="2052"/>
                  <a:pt x="17659" y="2052"/>
                  <a:pt x="17657" y="2052"/>
                </a:cubicBezTo>
                <a:cubicBezTo>
                  <a:pt x="17546" y="2048"/>
                  <a:pt x="17489" y="2038"/>
                  <a:pt x="17461" y="2019"/>
                </a:cubicBezTo>
                <a:cubicBezTo>
                  <a:pt x="17447" y="2009"/>
                  <a:pt x="17439" y="1997"/>
                  <a:pt x="17435" y="1981"/>
                </a:cubicBezTo>
                <a:cubicBezTo>
                  <a:pt x="17412" y="1893"/>
                  <a:pt x="17131" y="1836"/>
                  <a:pt x="17109" y="1915"/>
                </a:cubicBezTo>
                <a:cubicBezTo>
                  <a:pt x="17100" y="1947"/>
                  <a:pt x="17084" y="1945"/>
                  <a:pt x="17064" y="1908"/>
                </a:cubicBezTo>
                <a:cubicBezTo>
                  <a:pt x="17051" y="1885"/>
                  <a:pt x="17040" y="1876"/>
                  <a:pt x="17035" y="1882"/>
                </a:cubicBezTo>
                <a:cubicBezTo>
                  <a:pt x="17033" y="1884"/>
                  <a:pt x="17032" y="1888"/>
                  <a:pt x="17032" y="1894"/>
                </a:cubicBezTo>
                <a:cubicBezTo>
                  <a:pt x="17032" y="1900"/>
                  <a:pt x="17031" y="1903"/>
                  <a:pt x="17029" y="1903"/>
                </a:cubicBezTo>
                <a:cubicBezTo>
                  <a:pt x="17024" y="1903"/>
                  <a:pt x="17012" y="1881"/>
                  <a:pt x="16999" y="1843"/>
                </a:cubicBezTo>
                <a:cubicBezTo>
                  <a:pt x="16990" y="1817"/>
                  <a:pt x="16982" y="1798"/>
                  <a:pt x="16976" y="1789"/>
                </a:cubicBezTo>
                <a:cubicBezTo>
                  <a:pt x="16973" y="1784"/>
                  <a:pt x="16971" y="1781"/>
                  <a:pt x="16969" y="1781"/>
                </a:cubicBezTo>
                <a:cubicBezTo>
                  <a:pt x="16968" y="1781"/>
                  <a:pt x="16967" y="1783"/>
                  <a:pt x="16967" y="1789"/>
                </a:cubicBezTo>
                <a:cubicBezTo>
                  <a:pt x="16967" y="1810"/>
                  <a:pt x="16951" y="1801"/>
                  <a:pt x="16933" y="1767"/>
                </a:cubicBezTo>
                <a:cubicBezTo>
                  <a:pt x="16905" y="1717"/>
                  <a:pt x="16890" y="1724"/>
                  <a:pt x="16848" y="1809"/>
                </a:cubicBezTo>
                <a:cubicBezTo>
                  <a:pt x="16808" y="1892"/>
                  <a:pt x="16780" y="1908"/>
                  <a:pt x="16707" y="1888"/>
                </a:cubicBezTo>
                <a:cubicBezTo>
                  <a:pt x="16657" y="1875"/>
                  <a:pt x="16610" y="1885"/>
                  <a:pt x="16603" y="1912"/>
                </a:cubicBezTo>
                <a:cubicBezTo>
                  <a:pt x="16598" y="1926"/>
                  <a:pt x="16591" y="1934"/>
                  <a:pt x="16583" y="1935"/>
                </a:cubicBezTo>
                <a:cubicBezTo>
                  <a:pt x="16578" y="1936"/>
                  <a:pt x="16573" y="1934"/>
                  <a:pt x="16568" y="1931"/>
                </a:cubicBezTo>
                <a:cubicBezTo>
                  <a:pt x="16563" y="1928"/>
                  <a:pt x="16557" y="1924"/>
                  <a:pt x="16552" y="1917"/>
                </a:cubicBezTo>
                <a:cubicBezTo>
                  <a:pt x="16531" y="1894"/>
                  <a:pt x="16485" y="1883"/>
                  <a:pt x="16448" y="1892"/>
                </a:cubicBezTo>
                <a:cubicBezTo>
                  <a:pt x="16437" y="1894"/>
                  <a:pt x="16426" y="1894"/>
                  <a:pt x="16414" y="1891"/>
                </a:cubicBezTo>
                <a:cubicBezTo>
                  <a:pt x="16414" y="1891"/>
                  <a:pt x="16414" y="1891"/>
                  <a:pt x="16414" y="1891"/>
                </a:cubicBezTo>
                <a:cubicBezTo>
                  <a:pt x="16402" y="1888"/>
                  <a:pt x="16390" y="1882"/>
                  <a:pt x="16377" y="1874"/>
                </a:cubicBezTo>
                <a:cubicBezTo>
                  <a:pt x="16352" y="1856"/>
                  <a:pt x="16325" y="1827"/>
                  <a:pt x="16298" y="1788"/>
                </a:cubicBezTo>
                <a:cubicBezTo>
                  <a:pt x="16278" y="1760"/>
                  <a:pt x="16264" y="1737"/>
                  <a:pt x="16252" y="1717"/>
                </a:cubicBezTo>
                <a:cubicBezTo>
                  <a:pt x="16241" y="1696"/>
                  <a:pt x="16233" y="1677"/>
                  <a:pt x="16228" y="1656"/>
                </a:cubicBezTo>
                <a:cubicBezTo>
                  <a:pt x="16228" y="1656"/>
                  <a:pt x="16228" y="1655"/>
                  <a:pt x="16228" y="1655"/>
                </a:cubicBezTo>
                <a:cubicBezTo>
                  <a:pt x="16225" y="1644"/>
                  <a:pt x="16223" y="1633"/>
                  <a:pt x="16222" y="1621"/>
                </a:cubicBezTo>
                <a:cubicBezTo>
                  <a:pt x="16218" y="1583"/>
                  <a:pt x="16218" y="1537"/>
                  <a:pt x="16221" y="1467"/>
                </a:cubicBezTo>
                <a:cubicBezTo>
                  <a:pt x="16226" y="1299"/>
                  <a:pt x="16235" y="1268"/>
                  <a:pt x="16272" y="1277"/>
                </a:cubicBezTo>
                <a:cubicBezTo>
                  <a:pt x="16304" y="1285"/>
                  <a:pt x="16360" y="1291"/>
                  <a:pt x="16426" y="1296"/>
                </a:cubicBezTo>
                <a:cubicBezTo>
                  <a:pt x="16493" y="1301"/>
                  <a:pt x="16570" y="1304"/>
                  <a:pt x="16646" y="1305"/>
                </a:cubicBezTo>
                <a:cubicBezTo>
                  <a:pt x="16721" y="1306"/>
                  <a:pt x="16796" y="1305"/>
                  <a:pt x="16857" y="1302"/>
                </a:cubicBezTo>
                <a:cubicBezTo>
                  <a:pt x="16917" y="1299"/>
                  <a:pt x="16965" y="1295"/>
                  <a:pt x="16986" y="1288"/>
                </a:cubicBezTo>
                <a:cubicBezTo>
                  <a:pt x="17001" y="1283"/>
                  <a:pt x="17015" y="1280"/>
                  <a:pt x="17030" y="1278"/>
                </a:cubicBezTo>
                <a:cubicBezTo>
                  <a:pt x="17030" y="1278"/>
                  <a:pt x="17030" y="1278"/>
                  <a:pt x="17030" y="1278"/>
                </a:cubicBezTo>
                <a:cubicBezTo>
                  <a:pt x="17059" y="1275"/>
                  <a:pt x="17087" y="1278"/>
                  <a:pt x="17109" y="1287"/>
                </a:cubicBezTo>
                <a:cubicBezTo>
                  <a:pt x="17120" y="1291"/>
                  <a:pt x="17129" y="1296"/>
                  <a:pt x="17136" y="1303"/>
                </a:cubicBezTo>
                <a:cubicBezTo>
                  <a:pt x="17154" y="1320"/>
                  <a:pt x="17168" y="1329"/>
                  <a:pt x="17181" y="1328"/>
                </a:cubicBezTo>
                <a:cubicBezTo>
                  <a:pt x="17181" y="1328"/>
                  <a:pt x="17181" y="1328"/>
                  <a:pt x="17181" y="1328"/>
                </a:cubicBezTo>
                <a:cubicBezTo>
                  <a:pt x="17194" y="1328"/>
                  <a:pt x="17205" y="1318"/>
                  <a:pt x="17215" y="1300"/>
                </a:cubicBezTo>
                <a:cubicBezTo>
                  <a:pt x="17236" y="1262"/>
                  <a:pt x="17258" y="1265"/>
                  <a:pt x="17298" y="1315"/>
                </a:cubicBezTo>
                <a:cubicBezTo>
                  <a:pt x="17357" y="1387"/>
                  <a:pt x="17406" y="1436"/>
                  <a:pt x="17447" y="1461"/>
                </a:cubicBezTo>
                <a:cubicBezTo>
                  <a:pt x="17460" y="1470"/>
                  <a:pt x="17473" y="1475"/>
                  <a:pt x="17485" y="1478"/>
                </a:cubicBezTo>
                <a:cubicBezTo>
                  <a:pt x="17509" y="1484"/>
                  <a:pt x="17530" y="1480"/>
                  <a:pt x="17549" y="1466"/>
                </a:cubicBezTo>
                <a:cubicBezTo>
                  <a:pt x="17568" y="1452"/>
                  <a:pt x="17585" y="1427"/>
                  <a:pt x="17600" y="1393"/>
                </a:cubicBezTo>
                <a:cubicBezTo>
                  <a:pt x="17614" y="1362"/>
                  <a:pt x="17632" y="1339"/>
                  <a:pt x="17657" y="1324"/>
                </a:cubicBezTo>
                <a:cubicBezTo>
                  <a:pt x="17669" y="1316"/>
                  <a:pt x="17684" y="1309"/>
                  <a:pt x="17699" y="1305"/>
                </a:cubicBezTo>
                <a:cubicBezTo>
                  <a:pt x="17715" y="1300"/>
                  <a:pt x="17733" y="1298"/>
                  <a:pt x="17752" y="1296"/>
                </a:cubicBezTo>
                <a:cubicBezTo>
                  <a:pt x="17798" y="1294"/>
                  <a:pt x="17828" y="1297"/>
                  <a:pt x="17854" y="1314"/>
                </a:cubicBezTo>
                <a:cubicBezTo>
                  <a:pt x="17879" y="1330"/>
                  <a:pt x="17899" y="1359"/>
                  <a:pt x="17923" y="1407"/>
                </a:cubicBezTo>
                <a:cubicBezTo>
                  <a:pt x="17939" y="1439"/>
                  <a:pt x="17954" y="1477"/>
                  <a:pt x="17964" y="1511"/>
                </a:cubicBezTo>
                <a:cubicBezTo>
                  <a:pt x="17964" y="1511"/>
                  <a:pt x="17964" y="1512"/>
                  <a:pt x="17964" y="1512"/>
                </a:cubicBezTo>
                <a:cubicBezTo>
                  <a:pt x="17975" y="1546"/>
                  <a:pt x="17982" y="1578"/>
                  <a:pt x="17982" y="1598"/>
                </a:cubicBezTo>
                <a:cubicBezTo>
                  <a:pt x="17982" y="1638"/>
                  <a:pt x="17988" y="1660"/>
                  <a:pt x="18004" y="1667"/>
                </a:cubicBezTo>
                <a:cubicBezTo>
                  <a:pt x="18020" y="1674"/>
                  <a:pt x="18047" y="1665"/>
                  <a:pt x="18086" y="1642"/>
                </a:cubicBezTo>
                <a:cubicBezTo>
                  <a:pt x="18132" y="1616"/>
                  <a:pt x="18136" y="1586"/>
                  <a:pt x="18136" y="1288"/>
                </a:cubicBezTo>
                <a:cubicBezTo>
                  <a:pt x="18136" y="1208"/>
                  <a:pt x="18136" y="1147"/>
                  <a:pt x="18135" y="1102"/>
                </a:cubicBezTo>
                <a:cubicBezTo>
                  <a:pt x="18135" y="1096"/>
                  <a:pt x="18134" y="1094"/>
                  <a:pt x="18134" y="1089"/>
                </a:cubicBezTo>
                <a:cubicBezTo>
                  <a:pt x="18132" y="1031"/>
                  <a:pt x="18129" y="995"/>
                  <a:pt x="18121" y="977"/>
                </a:cubicBezTo>
                <a:cubicBezTo>
                  <a:pt x="18112" y="957"/>
                  <a:pt x="18098" y="952"/>
                  <a:pt x="18075" y="947"/>
                </a:cubicBezTo>
                <a:cubicBezTo>
                  <a:pt x="18055" y="942"/>
                  <a:pt x="18040" y="931"/>
                  <a:pt x="18031" y="916"/>
                </a:cubicBezTo>
                <a:cubicBezTo>
                  <a:pt x="18026" y="909"/>
                  <a:pt x="18023" y="900"/>
                  <a:pt x="18021" y="890"/>
                </a:cubicBezTo>
                <a:cubicBezTo>
                  <a:pt x="18020" y="880"/>
                  <a:pt x="18019" y="868"/>
                  <a:pt x="18020" y="855"/>
                </a:cubicBezTo>
                <a:cubicBezTo>
                  <a:pt x="18022" y="827"/>
                  <a:pt x="18019" y="808"/>
                  <a:pt x="18009" y="797"/>
                </a:cubicBezTo>
                <a:cubicBezTo>
                  <a:pt x="17999" y="785"/>
                  <a:pt x="17981" y="782"/>
                  <a:pt x="17954" y="784"/>
                </a:cubicBezTo>
                <a:cubicBezTo>
                  <a:pt x="17930" y="786"/>
                  <a:pt x="17912" y="793"/>
                  <a:pt x="17900" y="805"/>
                </a:cubicBezTo>
                <a:cubicBezTo>
                  <a:pt x="17888" y="818"/>
                  <a:pt x="17882" y="837"/>
                  <a:pt x="17882" y="861"/>
                </a:cubicBezTo>
                <a:cubicBezTo>
                  <a:pt x="17882" y="890"/>
                  <a:pt x="17877" y="909"/>
                  <a:pt x="17868" y="921"/>
                </a:cubicBezTo>
                <a:cubicBezTo>
                  <a:pt x="17860" y="933"/>
                  <a:pt x="17849" y="936"/>
                  <a:pt x="17838" y="933"/>
                </a:cubicBezTo>
                <a:cubicBezTo>
                  <a:pt x="17838" y="933"/>
                  <a:pt x="17838" y="933"/>
                  <a:pt x="17838" y="933"/>
                </a:cubicBezTo>
                <a:cubicBezTo>
                  <a:pt x="17826" y="929"/>
                  <a:pt x="17815" y="917"/>
                  <a:pt x="17805" y="899"/>
                </a:cubicBezTo>
                <a:cubicBezTo>
                  <a:pt x="17796" y="881"/>
                  <a:pt x="17789" y="857"/>
                  <a:pt x="17787" y="827"/>
                </a:cubicBezTo>
                <a:cubicBezTo>
                  <a:pt x="17784" y="787"/>
                  <a:pt x="17778" y="760"/>
                  <a:pt x="17766" y="741"/>
                </a:cubicBezTo>
                <a:cubicBezTo>
                  <a:pt x="17753" y="723"/>
                  <a:pt x="17733" y="714"/>
                  <a:pt x="17704" y="708"/>
                </a:cubicBezTo>
                <a:cubicBezTo>
                  <a:pt x="17662" y="700"/>
                  <a:pt x="17625" y="672"/>
                  <a:pt x="17623" y="645"/>
                </a:cubicBezTo>
                <a:cubicBezTo>
                  <a:pt x="17623" y="641"/>
                  <a:pt x="17623" y="636"/>
                  <a:pt x="17625" y="632"/>
                </a:cubicBezTo>
                <a:cubicBezTo>
                  <a:pt x="17626" y="627"/>
                  <a:pt x="17628" y="623"/>
                  <a:pt x="17632" y="618"/>
                </a:cubicBezTo>
                <a:cubicBezTo>
                  <a:pt x="17666" y="574"/>
                  <a:pt x="17797" y="544"/>
                  <a:pt x="17981" y="536"/>
                </a:cubicBezTo>
                <a:close/>
                <a:moveTo>
                  <a:pt x="18958" y="1246"/>
                </a:moveTo>
                <a:cubicBezTo>
                  <a:pt x="19044" y="1243"/>
                  <a:pt x="19175" y="1275"/>
                  <a:pt x="19179" y="1314"/>
                </a:cubicBezTo>
                <a:cubicBezTo>
                  <a:pt x="19186" y="1380"/>
                  <a:pt x="18894" y="1404"/>
                  <a:pt x="18876" y="1340"/>
                </a:cubicBezTo>
                <a:cubicBezTo>
                  <a:pt x="18868" y="1312"/>
                  <a:pt x="18876" y="1278"/>
                  <a:pt x="18893" y="1264"/>
                </a:cubicBezTo>
                <a:cubicBezTo>
                  <a:pt x="18905" y="1253"/>
                  <a:pt x="18929" y="1248"/>
                  <a:pt x="18958" y="1246"/>
                </a:cubicBezTo>
                <a:close/>
                <a:moveTo>
                  <a:pt x="19424" y="1389"/>
                </a:moveTo>
                <a:cubicBezTo>
                  <a:pt x="19475" y="1385"/>
                  <a:pt x="19537" y="1416"/>
                  <a:pt x="19537" y="1458"/>
                </a:cubicBezTo>
                <a:cubicBezTo>
                  <a:pt x="19537" y="1523"/>
                  <a:pt x="19379" y="1547"/>
                  <a:pt x="19361" y="1484"/>
                </a:cubicBezTo>
                <a:cubicBezTo>
                  <a:pt x="19353" y="1456"/>
                  <a:pt x="19361" y="1421"/>
                  <a:pt x="19379" y="1406"/>
                </a:cubicBezTo>
                <a:cubicBezTo>
                  <a:pt x="19391" y="1396"/>
                  <a:pt x="19407" y="1391"/>
                  <a:pt x="19424" y="1389"/>
                </a:cubicBezTo>
                <a:close/>
                <a:moveTo>
                  <a:pt x="17494" y="1631"/>
                </a:moveTo>
                <a:cubicBezTo>
                  <a:pt x="17487" y="1630"/>
                  <a:pt x="17478" y="1633"/>
                  <a:pt x="17470" y="1640"/>
                </a:cubicBezTo>
                <a:cubicBezTo>
                  <a:pt x="17452" y="1655"/>
                  <a:pt x="17458" y="1666"/>
                  <a:pt x="17483" y="1669"/>
                </a:cubicBezTo>
                <a:cubicBezTo>
                  <a:pt x="17507" y="1671"/>
                  <a:pt x="17520" y="1660"/>
                  <a:pt x="17512" y="1644"/>
                </a:cubicBezTo>
                <a:cubicBezTo>
                  <a:pt x="17509" y="1636"/>
                  <a:pt x="17502" y="1631"/>
                  <a:pt x="17494" y="1631"/>
                </a:cubicBezTo>
                <a:close/>
                <a:moveTo>
                  <a:pt x="21166" y="1692"/>
                </a:moveTo>
                <a:cubicBezTo>
                  <a:pt x="21175" y="1688"/>
                  <a:pt x="21185" y="1697"/>
                  <a:pt x="21191" y="1716"/>
                </a:cubicBezTo>
                <a:cubicBezTo>
                  <a:pt x="21198" y="1741"/>
                  <a:pt x="21194" y="1774"/>
                  <a:pt x="21183" y="1790"/>
                </a:cubicBezTo>
                <a:cubicBezTo>
                  <a:pt x="21171" y="1805"/>
                  <a:pt x="21156" y="1797"/>
                  <a:pt x="21149" y="1772"/>
                </a:cubicBezTo>
                <a:cubicBezTo>
                  <a:pt x="21142" y="1748"/>
                  <a:pt x="21145" y="1714"/>
                  <a:pt x="21157" y="1699"/>
                </a:cubicBezTo>
                <a:cubicBezTo>
                  <a:pt x="21160" y="1695"/>
                  <a:pt x="21163" y="1693"/>
                  <a:pt x="21166" y="1692"/>
                </a:cubicBezTo>
                <a:close/>
                <a:moveTo>
                  <a:pt x="19118" y="2366"/>
                </a:moveTo>
                <a:cubicBezTo>
                  <a:pt x="19130" y="2366"/>
                  <a:pt x="19143" y="2449"/>
                  <a:pt x="19147" y="2551"/>
                </a:cubicBezTo>
                <a:cubicBezTo>
                  <a:pt x="19154" y="2749"/>
                  <a:pt x="19119" y="2894"/>
                  <a:pt x="19095" y="2760"/>
                </a:cubicBezTo>
                <a:cubicBezTo>
                  <a:pt x="19076" y="2651"/>
                  <a:pt x="19092" y="2366"/>
                  <a:pt x="19118" y="2366"/>
                </a:cubicBezTo>
                <a:close/>
                <a:moveTo>
                  <a:pt x="17888" y="5690"/>
                </a:moveTo>
                <a:cubicBezTo>
                  <a:pt x="17928" y="5688"/>
                  <a:pt x="17979" y="5690"/>
                  <a:pt x="18030" y="5695"/>
                </a:cubicBezTo>
                <a:cubicBezTo>
                  <a:pt x="18046" y="5697"/>
                  <a:pt x="18060" y="5699"/>
                  <a:pt x="18076" y="5701"/>
                </a:cubicBezTo>
                <a:cubicBezTo>
                  <a:pt x="18113" y="5706"/>
                  <a:pt x="18146" y="5712"/>
                  <a:pt x="18178" y="5719"/>
                </a:cubicBezTo>
                <a:cubicBezTo>
                  <a:pt x="18195" y="5723"/>
                  <a:pt x="18211" y="5726"/>
                  <a:pt x="18226" y="5731"/>
                </a:cubicBezTo>
                <a:cubicBezTo>
                  <a:pt x="18236" y="5735"/>
                  <a:pt x="18246" y="5738"/>
                  <a:pt x="18255" y="5742"/>
                </a:cubicBezTo>
                <a:cubicBezTo>
                  <a:pt x="18259" y="5744"/>
                  <a:pt x="18264" y="5745"/>
                  <a:pt x="18267" y="5747"/>
                </a:cubicBezTo>
                <a:cubicBezTo>
                  <a:pt x="18280" y="5754"/>
                  <a:pt x="18290" y="5762"/>
                  <a:pt x="18293" y="5769"/>
                </a:cubicBezTo>
                <a:cubicBezTo>
                  <a:pt x="18301" y="5787"/>
                  <a:pt x="18308" y="5848"/>
                  <a:pt x="18312" y="5944"/>
                </a:cubicBezTo>
                <a:cubicBezTo>
                  <a:pt x="18317" y="6040"/>
                  <a:pt x="18320" y="6171"/>
                  <a:pt x="18320" y="6329"/>
                </a:cubicBezTo>
                <a:cubicBezTo>
                  <a:pt x="18321" y="6566"/>
                  <a:pt x="18322" y="6693"/>
                  <a:pt x="18328" y="6760"/>
                </a:cubicBezTo>
                <a:cubicBezTo>
                  <a:pt x="18331" y="6794"/>
                  <a:pt x="18335" y="6813"/>
                  <a:pt x="18342" y="6824"/>
                </a:cubicBezTo>
                <a:cubicBezTo>
                  <a:pt x="18348" y="6835"/>
                  <a:pt x="18356" y="6838"/>
                  <a:pt x="18367" y="6839"/>
                </a:cubicBezTo>
                <a:cubicBezTo>
                  <a:pt x="18391" y="6842"/>
                  <a:pt x="18427" y="6847"/>
                  <a:pt x="18445" y="6851"/>
                </a:cubicBezTo>
                <a:cubicBezTo>
                  <a:pt x="18452" y="6852"/>
                  <a:pt x="18457" y="6860"/>
                  <a:pt x="18462" y="6879"/>
                </a:cubicBezTo>
                <a:cubicBezTo>
                  <a:pt x="18475" y="6936"/>
                  <a:pt x="18480" y="7094"/>
                  <a:pt x="18484" y="7475"/>
                </a:cubicBezTo>
                <a:cubicBezTo>
                  <a:pt x="18486" y="7705"/>
                  <a:pt x="18486" y="7869"/>
                  <a:pt x="18482" y="7979"/>
                </a:cubicBezTo>
                <a:cubicBezTo>
                  <a:pt x="18479" y="8052"/>
                  <a:pt x="18474" y="8100"/>
                  <a:pt x="18468" y="8127"/>
                </a:cubicBezTo>
                <a:cubicBezTo>
                  <a:pt x="18468" y="8127"/>
                  <a:pt x="18468" y="8127"/>
                  <a:pt x="18468" y="8127"/>
                </a:cubicBezTo>
                <a:cubicBezTo>
                  <a:pt x="18458" y="8166"/>
                  <a:pt x="18445" y="8157"/>
                  <a:pt x="18426" y="8107"/>
                </a:cubicBezTo>
                <a:cubicBezTo>
                  <a:pt x="18423" y="8100"/>
                  <a:pt x="18419" y="8094"/>
                  <a:pt x="18413" y="8088"/>
                </a:cubicBezTo>
                <a:cubicBezTo>
                  <a:pt x="18396" y="8071"/>
                  <a:pt x="18364" y="8059"/>
                  <a:pt x="18304" y="8051"/>
                </a:cubicBezTo>
                <a:cubicBezTo>
                  <a:pt x="18223" y="8040"/>
                  <a:pt x="18094" y="8034"/>
                  <a:pt x="17887" y="8031"/>
                </a:cubicBezTo>
                <a:cubicBezTo>
                  <a:pt x="17622" y="8027"/>
                  <a:pt x="17473" y="8019"/>
                  <a:pt x="17401" y="7993"/>
                </a:cubicBezTo>
                <a:cubicBezTo>
                  <a:pt x="17401" y="7993"/>
                  <a:pt x="17401" y="7993"/>
                  <a:pt x="17400" y="7993"/>
                </a:cubicBezTo>
                <a:cubicBezTo>
                  <a:pt x="17346" y="7973"/>
                  <a:pt x="17335" y="7943"/>
                  <a:pt x="17352" y="7897"/>
                </a:cubicBezTo>
                <a:cubicBezTo>
                  <a:pt x="17357" y="7882"/>
                  <a:pt x="17365" y="7864"/>
                  <a:pt x="17376" y="7845"/>
                </a:cubicBezTo>
                <a:cubicBezTo>
                  <a:pt x="17413" y="7780"/>
                  <a:pt x="17423" y="7701"/>
                  <a:pt x="17427" y="7454"/>
                </a:cubicBezTo>
                <a:cubicBezTo>
                  <a:pt x="17429" y="7368"/>
                  <a:pt x="17432" y="7288"/>
                  <a:pt x="17436" y="7226"/>
                </a:cubicBezTo>
                <a:cubicBezTo>
                  <a:pt x="17437" y="7194"/>
                  <a:pt x="17439" y="7168"/>
                  <a:pt x="17442" y="7149"/>
                </a:cubicBezTo>
                <a:cubicBezTo>
                  <a:pt x="17444" y="7129"/>
                  <a:pt x="17446" y="7116"/>
                  <a:pt x="17448" y="7112"/>
                </a:cubicBezTo>
                <a:cubicBezTo>
                  <a:pt x="17450" y="7107"/>
                  <a:pt x="17456" y="7103"/>
                  <a:pt x="17466" y="7098"/>
                </a:cubicBezTo>
                <a:cubicBezTo>
                  <a:pt x="17495" y="7084"/>
                  <a:pt x="17555" y="7071"/>
                  <a:pt x="17620" y="7066"/>
                </a:cubicBezTo>
                <a:lnTo>
                  <a:pt x="17777" y="7052"/>
                </a:lnTo>
                <a:lnTo>
                  <a:pt x="17781" y="6405"/>
                </a:lnTo>
                <a:cubicBezTo>
                  <a:pt x="17783" y="6138"/>
                  <a:pt x="17789" y="5898"/>
                  <a:pt x="17797" y="5784"/>
                </a:cubicBezTo>
                <a:cubicBezTo>
                  <a:pt x="17799" y="5747"/>
                  <a:pt x="17802" y="5723"/>
                  <a:pt x="17804" y="5717"/>
                </a:cubicBezTo>
                <a:cubicBezTo>
                  <a:pt x="17811" y="5702"/>
                  <a:pt x="17843" y="5694"/>
                  <a:pt x="17888" y="5690"/>
                </a:cubicBezTo>
                <a:close/>
                <a:moveTo>
                  <a:pt x="16227" y="8578"/>
                </a:moveTo>
                <a:lnTo>
                  <a:pt x="17265" y="8578"/>
                </a:lnTo>
                <a:lnTo>
                  <a:pt x="18302" y="8578"/>
                </a:lnTo>
                <a:lnTo>
                  <a:pt x="18308" y="8754"/>
                </a:lnTo>
                <a:cubicBezTo>
                  <a:pt x="18314" y="8914"/>
                  <a:pt x="18321" y="8929"/>
                  <a:pt x="18374" y="8918"/>
                </a:cubicBezTo>
                <a:cubicBezTo>
                  <a:pt x="18485" y="8895"/>
                  <a:pt x="18489" y="8926"/>
                  <a:pt x="18489" y="9914"/>
                </a:cubicBezTo>
                <a:cubicBezTo>
                  <a:pt x="18489" y="10419"/>
                  <a:pt x="18482" y="10847"/>
                  <a:pt x="18474" y="10864"/>
                </a:cubicBezTo>
                <a:cubicBezTo>
                  <a:pt x="18466" y="10881"/>
                  <a:pt x="18446" y="10871"/>
                  <a:pt x="18430" y="10842"/>
                </a:cubicBezTo>
                <a:cubicBezTo>
                  <a:pt x="18408" y="10802"/>
                  <a:pt x="18392" y="10805"/>
                  <a:pt x="18366" y="10851"/>
                </a:cubicBezTo>
                <a:cubicBezTo>
                  <a:pt x="18324" y="10927"/>
                  <a:pt x="18369" y="10925"/>
                  <a:pt x="17573" y="10896"/>
                </a:cubicBezTo>
                <a:lnTo>
                  <a:pt x="16911" y="10872"/>
                </a:lnTo>
                <a:lnTo>
                  <a:pt x="16911" y="9988"/>
                </a:lnTo>
                <a:cubicBezTo>
                  <a:pt x="16911" y="9259"/>
                  <a:pt x="16906" y="9094"/>
                  <a:pt x="16878" y="9046"/>
                </a:cubicBezTo>
                <a:cubicBezTo>
                  <a:pt x="16860" y="9014"/>
                  <a:pt x="16783" y="8986"/>
                  <a:pt x="16708" y="8986"/>
                </a:cubicBezTo>
                <a:cubicBezTo>
                  <a:pt x="16594" y="8984"/>
                  <a:pt x="16565" y="8967"/>
                  <a:pt x="16542" y="8889"/>
                </a:cubicBezTo>
                <a:cubicBezTo>
                  <a:pt x="16504" y="8758"/>
                  <a:pt x="16321" y="8747"/>
                  <a:pt x="16331" y="8877"/>
                </a:cubicBezTo>
                <a:cubicBezTo>
                  <a:pt x="16336" y="8938"/>
                  <a:pt x="16323" y="8961"/>
                  <a:pt x="16283" y="8961"/>
                </a:cubicBezTo>
                <a:cubicBezTo>
                  <a:pt x="16233" y="8961"/>
                  <a:pt x="16227" y="8941"/>
                  <a:pt x="16227" y="8769"/>
                </a:cubicBezTo>
                <a:lnTo>
                  <a:pt x="16227" y="8578"/>
                </a:lnTo>
                <a:close/>
                <a:moveTo>
                  <a:pt x="16911" y="11350"/>
                </a:moveTo>
                <a:lnTo>
                  <a:pt x="17606" y="11350"/>
                </a:lnTo>
                <a:lnTo>
                  <a:pt x="18302" y="11350"/>
                </a:lnTo>
                <a:lnTo>
                  <a:pt x="18308" y="11505"/>
                </a:lnTo>
                <a:cubicBezTo>
                  <a:pt x="18314" y="11629"/>
                  <a:pt x="18327" y="11666"/>
                  <a:pt x="18375" y="11688"/>
                </a:cubicBezTo>
                <a:cubicBezTo>
                  <a:pt x="18407" y="11703"/>
                  <a:pt x="18446" y="11724"/>
                  <a:pt x="18461" y="11734"/>
                </a:cubicBezTo>
                <a:cubicBezTo>
                  <a:pt x="18467" y="11738"/>
                  <a:pt x="18471" y="11770"/>
                  <a:pt x="18475" y="11842"/>
                </a:cubicBezTo>
                <a:cubicBezTo>
                  <a:pt x="18478" y="11906"/>
                  <a:pt x="18480" y="12015"/>
                  <a:pt x="18482" y="12152"/>
                </a:cubicBezTo>
                <a:cubicBezTo>
                  <a:pt x="18482" y="12203"/>
                  <a:pt x="18483" y="12275"/>
                  <a:pt x="18483" y="12338"/>
                </a:cubicBezTo>
                <a:cubicBezTo>
                  <a:pt x="18484" y="12412"/>
                  <a:pt x="18484" y="12508"/>
                  <a:pt x="18484" y="12600"/>
                </a:cubicBezTo>
                <a:cubicBezTo>
                  <a:pt x="18485" y="12926"/>
                  <a:pt x="18485" y="13325"/>
                  <a:pt x="18484" y="13917"/>
                </a:cubicBezTo>
                <a:lnTo>
                  <a:pt x="18478" y="16081"/>
                </a:lnTo>
                <a:lnTo>
                  <a:pt x="18372" y="16107"/>
                </a:lnTo>
                <a:cubicBezTo>
                  <a:pt x="18343" y="16114"/>
                  <a:pt x="18315" y="16116"/>
                  <a:pt x="18293" y="16113"/>
                </a:cubicBezTo>
                <a:cubicBezTo>
                  <a:pt x="18282" y="16111"/>
                  <a:pt x="18273" y="16109"/>
                  <a:pt x="18266" y="16104"/>
                </a:cubicBezTo>
                <a:cubicBezTo>
                  <a:pt x="18259" y="16101"/>
                  <a:pt x="18255" y="16095"/>
                  <a:pt x="18253" y="16089"/>
                </a:cubicBezTo>
                <a:cubicBezTo>
                  <a:pt x="18249" y="16077"/>
                  <a:pt x="18244" y="16075"/>
                  <a:pt x="18238" y="16081"/>
                </a:cubicBezTo>
                <a:cubicBezTo>
                  <a:pt x="18235" y="16084"/>
                  <a:pt x="18232" y="16089"/>
                  <a:pt x="18229" y="16096"/>
                </a:cubicBezTo>
                <a:cubicBezTo>
                  <a:pt x="18226" y="16103"/>
                  <a:pt x="18223" y="16112"/>
                  <a:pt x="18220" y="16123"/>
                </a:cubicBezTo>
                <a:cubicBezTo>
                  <a:pt x="18218" y="16131"/>
                  <a:pt x="18215" y="16139"/>
                  <a:pt x="18210" y="16146"/>
                </a:cubicBezTo>
                <a:cubicBezTo>
                  <a:pt x="18204" y="16153"/>
                  <a:pt x="18197" y="16159"/>
                  <a:pt x="18187" y="16164"/>
                </a:cubicBezTo>
                <a:cubicBezTo>
                  <a:pt x="18177" y="16169"/>
                  <a:pt x="18164" y="16174"/>
                  <a:pt x="18148" y="16177"/>
                </a:cubicBezTo>
                <a:cubicBezTo>
                  <a:pt x="18131" y="16181"/>
                  <a:pt x="18110" y="16185"/>
                  <a:pt x="18085" y="16187"/>
                </a:cubicBezTo>
                <a:cubicBezTo>
                  <a:pt x="17983" y="16198"/>
                  <a:pt x="17804" y="16200"/>
                  <a:pt x="17485" y="16200"/>
                </a:cubicBezTo>
                <a:cubicBezTo>
                  <a:pt x="17002" y="16200"/>
                  <a:pt x="16766" y="16184"/>
                  <a:pt x="16756" y="16149"/>
                </a:cubicBezTo>
                <a:cubicBezTo>
                  <a:pt x="16748" y="16121"/>
                  <a:pt x="16743" y="15799"/>
                  <a:pt x="16745" y="15433"/>
                </a:cubicBezTo>
                <a:cubicBezTo>
                  <a:pt x="16746" y="15214"/>
                  <a:pt x="16745" y="15048"/>
                  <a:pt x="16741" y="14936"/>
                </a:cubicBezTo>
                <a:cubicBezTo>
                  <a:pt x="16740" y="14884"/>
                  <a:pt x="16738" y="14847"/>
                  <a:pt x="16735" y="14819"/>
                </a:cubicBezTo>
                <a:cubicBezTo>
                  <a:pt x="16734" y="14802"/>
                  <a:pt x="16732" y="14785"/>
                  <a:pt x="16730" y="14777"/>
                </a:cubicBezTo>
                <a:cubicBezTo>
                  <a:pt x="16729" y="14770"/>
                  <a:pt x="16727" y="14766"/>
                  <a:pt x="16725" y="14766"/>
                </a:cubicBezTo>
                <a:cubicBezTo>
                  <a:pt x="16712" y="14766"/>
                  <a:pt x="16682" y="14725"/>
                  <a:pt x="16659" y="14673"/>
                </a:cubicBezTo>
                <a:cubicBezTo>
                  <a:pt x="16650" y="14654"/>
                  <a:pt x="16640" y="14638"/>
                  <a:pt x="16629" y="14626"/>
                </a:cubicBezTo>
                <a:cubicBezTo>
                  <a:pt x="16629" y="14625"/>
                  <a:pt x="16629" y="14626"/>
                  <a:pt x="16629" y="14626"/>
                </a:cubicBezTo>
                <a:cubicBezTo>
                  <a:pt x="16628" y="14625"/>
                  <a:pt x="16627" y="14625"/>
                  <a:pt x="16627" y="14624"/>
                </a:cubicBezTo>
                <a:cubicBezTo>
                  <a:pt x="16617" y="14613"/>
                  <a:pt x="16604" y="14605"/>
                  <a:pt x="16590" y="14597"/>
                </a:cubicBezTo>
                <a:cubicBezTo>
                  <a:pt x="16586" y="14595"/>
                  <a:pt x="16581" y="14594"/>
                  <a:pt x="16577" y="14592"/>
                </a:cubicBezTo>
                <a:cubicBezTo>
                  <a:pt x="16566" y="14588"/>
                  <a:pt x="16553" y="14584"/>
                  <a:pt x="16539" y="14581"/>
                </a:cubicBezTo>
                <a:cubicBezTo>
                  <a:pt x="16508" y="14574"/>
                  <a:pt x="16473" y="14569"/>
                  <a:pt x="16421" y="14565"/>
                </a:cubicBezTo>
                <a:lnTo>
                  <a:pt x="16227" y="14552"/>
                </a:lnTo>
                <a:lnTo>
                  <a:pt x="16227" y="13715"/>
                </a:lnTo>
                <a:lnTo>
                  <a:pt x="16227" y="12879"/>
                </a:lnTo>
                <a:lnTo>
                  <a:pt x="16569" y="12855"/>
                </a:lnTo>
                <a:lnTo>
                  <a:pt x="16911" y="12831"/>
                </a:lnTo>
                <a:lnTo>
                  <a:pt x="16911" y="12090"/>
                </a:lnTo>
                <a:lnTo>
                  <a:pt x="16911" y="11350"/>
                </a:lnTo>
                <a:close/>
                <a:moveTo>
                  <a:pt x="21591" y="14612"/>
                </a:moveTo>
                <a:cubicBezTo>
                  <a:pt x="21590" y="14608"/>
                  <a:pt x="21589" y="14632"/>
                  <a:pt x="21588" y="14655"/>
                </a:cubicBezTo>
                <a:cubicBezTo>
                  <a:pt x="21587" y="14696"/>
                  <a:pt x="21586" y="14761"/>
                  <a:pt x="21586" y="14862"/>
                </a:cubicBezTo>
                <a:cubicBezTo>
                  <a:pt x="21586" y="14963"/>
                  <a:pt x="21587" y="15026"/>
                  <a:pt x="21588" y="15067"/>
                </a:cubicBezTo>
                <a:cubicBezTo>
                  <a:pt x="21589" y="15087"/>
                  <a:pt x="21589" y="15106"/>
                  <a:pt x="21590" y="15107"/>
                </a:cubicBezTo>
                <a:cubicBezTo>
                  <a:pt x="21590" y="15107"/>
                  <a:pt x="21590" y="15109"/>
                  <a:pt x="21590" y="15109"/>
                </a:cubicBezTo>
                <a:cubicBezTo>
                  <a:pt x="21590" y="15109"/>
                  <a:pt x="21591" y="15110"/>
                  <a:pt x="21591" y="15110"/>
                </a:cubicBezTo>
                <a:cubicBezTo>
                  <a:pt x="21592" y="15105"/>
                  <a:pt x="21593" y="15092"/>
                  <a:pt x="21594" y="15065"/>
                </a:cubicBezTo>
                <a:cubicBezTo>
                  <a:pt x="21599" y="14953"/>
                  <a:pt x="21599" y="14771"/>
                  <a:pt x="21594" y="14659"/>
                </a:cubicBezTo>
                <a:cubicBezTo>
                  <a:pt x="21593" y="14631"/>
                  <a:pt x="21592" y="14616"/>
                  <a:pt x="21591" y="14612"/>
                </a:cubicBezTo>
                <a:close/>
                <a:moveTo>
                  <a:pt x="21548" y="17418"/>
                </a:moveTo>
                <a:cubicBezTo>
                  <a:pt x="21547" y="17391"/>
                  <a:pt x="21546" y="17538"/>
                  <a:pt x="21546" y="17703"/>
                </a:cubicBezTo>
                <a:cubicBezTo>
                  <a:pt x="21546" y="17707"/>
                  <a:pt x="21546" y="17706"/>
                  <a:pt x="21546" y="17710"/>
                </a:cubicBezTo>
                <a:cubicBezTo>
                  <a:pt x="21546" y="17714"/>
                  <a:pt x="21546" y="17713"/>
                  <a:pt x="21546" y="17716"/>
                </a:cubicBezTo>
                <a:cubicBezTo>
                  <a:pt x="21545" y="17978"/>
                  <a:pt x="21544" y="18379"/>
                  <a:pt x="21544" y="19020"/>
                </a:cubicBezTo>
                <a:cubicBezTo>
                  <a:pt x="21544" y="20452"/>
                  <a:pt x="21547" y="21039"/>
                  <a:pt x="21550" y="20322"/>
                </a:cubicBezTo>
                <a:cubicBezTo>
                  <a:pt x="21554" y="19606"/>
                  <a:pt x="21554" y="18434"/>
                  <a:pt x="21550" y="17717"/>
                </a:cubicBezTo>
                <a:cubicBezTo>
                  <a:pt x="21549" y="17538"/>
                  <a:pt x="21549" y="17441"/>
                  <a:pt x="21548" y="17418"/>
                </a:cubicBezTo>
                <a:close/>
                <a:moveTo>
                  <a:pt x="6381" y="19029"/>
                </a:moveTo>
                <a:cubicBezTo>
                  <a:pt x="6374" y="19031"/>
                  <a:pt x="6365" y="19036"/>
                  <a:pt x="6352" y="19045"/>
                </a:cubicBezTo>
                <a:cubicBezTo>
                  <a:pt x="6300" y="19081"/>
                  <a:pt x="6028" y="19080"/>
                  <a:pt x="6001" y="19044"/>
                </a:cubicBezTo>
                <a:cubicBezTo>
                  <a:pt x="5994" y="19034"/>
                  <a:pt x="5975" y="19044"/>
                  <a:pt x="5958" y="19065"/>
                </a:cubicBezTo>
                <a:cubicBezTo>
                  <a:pt x="5942" y="19087"/>
                  <a:pt x="5903" y="19089"/>
                  <a:pt x="5871" y="19070"/>
                </a:cubicBezTo>
                <a:cubicBezTo>
                  <a:pt x="5839" y="19050"/>
                  <a:pt x="5794" y="19049"/>
                  <a:pt x="5769" y="19068"/>
                </a:cubicBezTo>
                <a:cubicBezTo>
                  <a:pt x="5757" y="19077"/>
                  <a:pt x="5740" y="19081"/>
                  <a:pt x="5721" y="19081"/>
                </a:cubicBezTo>
                <a:cubicBezTo>
                  <a:pt x="5702" y="19080"/>
                  <a:pt x="5681" y="19075"/>
                  <a:pt x="5665" y="19064"/>
                </a:cubicBezTo>
                <a:cubicBezTo>
                  <a:pt x="5647" y="19054"/>
                  <a:pt x="5631" y="19049"/>
                  <a:pt x="5618" y="19050"/>
                </a:cubicBezTo>
                <a:cubicBezTo>
                  <a:pt x="5605" y="19052"/>
                  <a:pt x="5595" y="19060"/>
                  <a:pt x="5591" y="19073"/>
                </a:cubicBezTo>
                <a:cubicBezTo>
                  <a:pt x="5587" y="19088"/>
                  <a:pt x="5582" y="19095"/>
                  <a:pt x="5575" y="19096"/>
                </a:cubicBezTo>
                <a:cubicBezTo>
                  <a:pt x="5568" y="19096"/>
                  <a:pt x="5561" y="19089"/>
                  <a:pt x="5553" y="19075"/>
                </a:cubicBezTo>
                <a:cubicBezTo>
                  <a:pt x="5549" y="19069"/>
                  <a:pt x="5543" y="19063"/>
                  <a:pt x="5536" y="19059"/>
                </a:cubicBezTo>
                <a:cubicBezTo>
                  <a:pt x="5527" y="19054"/>
                  <a:pt x="5515" y="19052"/>
                  <a:pt x="5503" y="19050"/>
                </a:cubicBezTo>
                <a:cubicBezTo>
                  <a:pt x="5503" y="19050"/>
                  <a:pt x="5503" y="19050"/>
                  <a:pt x="5502" y="19050"/>
                </a:cubicBezTo>
                <a:cubicBezTo>
                  <a:pt x="5483" y="19047"/>
                  <a:pt x="5461" y="19046"/>
                  <a:pt x="5439" y="19052"/>
                </a:cubicBezTo>
                <a:cubicBezTo>
                  <a:pt x="5390" y="19064"/>
                  <a:pt x="5335" y="19074"/>
                  <a:pt x="5317" y="19073"/>
                </a:cubicBezTo>
                <a:cubicBezTo>
                  <a:pt x="5181" y="19068"/>
                  <a:pt x="5053" y="19068"/>
                  <a:pt x="4936" y="19071"/>
                </a:cubicBezTo>
                <a:cubicBezTo>
                  <a:pt x="4933" y="19071"/>
                  <a:pt x="4931" y="19071"/>
                  <a:pt x="4929" y="19071"/>
                </a:cubicBezTo>
                <a:cubicBezTo>
                  <a:pt x="4892" y="19072"/>
                  <a:pt x="4856" y="19073"/>
                  <a:pt x="4823" y="19074"/>
                </a:cubicBezTo>
                <a:cubicBezTo>
                  <a:pt x="4796" y="19076"/>
                  <a:pt x="4768" y="19077"/>
                  <a:pt x="4744" y="19078"/>
                </a:cubicBezTo>
                <a:cubicBezTo>
                  <a:pt x="4683" y="19083"/>
                  <a:pt x="4626" y="19088"/>
                  <a:pt x="4587" y="19095"/>
                </a:cubicBezTo>
                <a:cubicBezTo>
                  <a:pt x="4542" y="19103"/>
                  <a:pt x="4514" y="19112"/>
                  <a:pt x="4508" y="19123"/>
                </a:cubicBezTo>
                <a:cubicBezTo>
                  <a:pt x="4497" y="19142"/>
                  <a:pt x="4488" y="19151"/>
                  <a:pt x="4478" y="19150"/>
                </a:cubicBezTo>
                <a:cubicBezTo>
                  <a:pt x="4474" y="19150"/>
                  <a:pt x="4469" y="19147"/>
                  <a:pt x="4464" y="19142"/>
                </a:cubicBezTo>
                <a:cubicBezTo>
                  <a:pt x="4459" y="19137"/>
                  <a:pt x="4453" y="19129"/>
                  <a:pt x="4448" y="19119"/>
                </a:cubicBezTo>
                <a:cubicBezTo>
                  <a:pt x="4443" y="19111"/>
                  <a:pt x="4434" y="19103"/>
                  <a:pt x="4422" y="19096"/>
                </a:cubicBezTo>
                <a:cubicBezTo>
                  <a:pt x="4422" y="19096"/>
                  <a:pt x="4422" y="19096"/>
                  <a:pt x="4422" y="19096"/>
                </a:cubicBezTo>
                <a:cubicBezTo>
                  <a:pt x="4420" y="19095"/>
                  <a:pt x="4417" y="19095"/>
                  <a:pt x="4415" y="19094"/>
                </a:cubicBezTo>
                <a:cubicBezTo>
                  <a:pt x="4400" y="19086"/>
                  <a:pt x="4378" y="19080"/>
                  <a:pt x="4355" y="19075"/>
                </a:cubicBezTo>
                <a:cubicBezTo>
                  <a:pt x="4354" y="19075"/>
                  <a:pt x="4354" y="19075"/>
                  <a:pt x="4354" y="19075"/>
                </a:cubicBezTo>
                <a:cubicBezTo>
                  <a:pt x="4346" y="19073"/>
                  <a:pt x="4338" y="19071"/>
                  <a:pt x="4329" y="19070"/>
                </a:cubicBezTo>
                <a:cubicBezTo>
                  <a:pt x="4303" y="19066"/>
                  <a:pt x="4274" y="19063"/>
                  <a:pt x="4243" y="19063"/>
                </a:cubicBezTo>
                <a:cubicBezTo>
                  <a:pt x="3971" y="19065"/>
                  <a:pt x="3941" y="19070"/>
                  <a:pt x="3911" y="19124"/>
                </a:cubicBezTo>
                <a:cubicBezTo>
                  <a:pt x="3902" y="19141"/>
                  <a:pt x="3893" y="19150"/>
                  <a:pt x="3883" y="19150"/>
                </a:cubicBezTo>
                <a:cubicBezTo>
                  <a:pt x="3874" y="19151"/>
                  <a:pt x="3865" y="19144"/>
                  <a:pt x="3856" y="19128"/>
                </a:cubicBezTo>
                <a:cubicBezTo>
                  <a:pt x="3852" y="19121"/>
                  <a:pt x="3845" y="19115"/>
                  <a:pt x="3835" y="19109"/>
                </a:cubicBezTo>
                <a:cubicBezTo>
                  <a:pt x="3824" y="19103"/>
                  <a:pt x="3811" y="19098"/>
                  <a:pt x="3796" y="19093"/>
                </a:cubicBezTo>
                <a:cubicBezTo>
                  <a:pt x="3767" y="19083"/>
                  <a:pt x="3728" y="19076"/>
                  <a:pt x="3685" y="19071"/>
                </a:cubicBezTo>
                <a:cubicBezTo>
                  <a:pt x="3674" y="19069"/>
                  <a:pt x="3662" y="19068"/>
                  <a:pt x="3650" y="19067"/>
                </a:cubicBezTo>
                <a:cubicBezTo>
                  <a:pt x="3641" y="19066"/>
                  <a:pt x="3630" y="19066"/>
                  <a:pt x="3621" y="19065"/>
                </a:cubicBezTo>
                <a:cubicBezTo>
                  <a:pt x="3593" y="19063"/>
                  <a:pt x="3566" y="19060"/>
                  <a:pt x="3536" y="19059"/>
                </a:cubicBezTo>
                <a:cubicBezTo>
                  <a:pt x="3535" y="19059"/>
                  <a:pt x="3533" y="19059"/>
                  <a:pt x="3532" y="19059"/>
                </a:cubicBezTo>
                <a:cubicBezTo>
                  <a:pt x="3519" y="19059"/>
                  <a:pt x="3507" y="19058"/>
                  <a:pt x="3494" y="19058"/>
                </a:cubicBezTo>
                <a:cubicBezTo>
                  <a:pt x="3438" y="19057"/>
                  <a:pt x="3380" y="19058"/>
                  <a:pt x="3321" y="19062"/>
                </a:cubicBezTo>
                <a:cubicBezTo>
                  <a:pt x="3272" y="19066"/>
                  <a:pt x="3183" y="19068"/>
                  <a:pt x="3123" y="19069"/>
                </a:cubicBezTo>
                <a:cubicBezTo>
                  <a:pt x="3063" y="19069"/>
                  <a:pt x="3003" y="19090"/>
                  <a:pt x="2992" y="19115"/>
                </a:cubicBezTo>
                <a:cubicBezTo>
                  <a:pt x="2988" y="19122"/>
                  <a:pt x="2985" y="19128"/>
                  <a:pt x="2981" y="19132"/>
                </a:cubicBezTo>
                <a:cubicBezTo>
                  <a:pt x="2974" y="19139"/>
                  <a:pt x="2966" y="19139"/>
                  <a:pt x="2957" y="19132"/>
                </a:cubicBezTo>
                <a:cubicBezTo>
                  <a:pt x="2953" y="19128"/>
                  <a:pt x="2949" y="19123"/>
                  <a:pt x="2945" y="19115"/>
                </a:cubicBezTo>
                <a:cubicBezTo>
                  <a:pt x="2943" y="19111"/>
                  <a:pt x="2937" y="19106"/>
                  <a:pt x="2930" y="19102"/>
                </a:cubicBezTo>
                <a:cubicBezTo>
                  <a:pt x="2924" y="19099"/>
                  <a:pt x="2916" y="19095"/>
                  <a:pt x="2908" y="19092"/>
                </a:cubicBezTo>
                <a:cubicBezTo>
                  <a:pt x="2906" y="19091"/>
                  <a:pt x="2905" y="19091"/>
                  <a:pt x="2903" y="19090"/>
                </a:cubicBezTo>
                <a:cubicBezTo>
                  <a:pt x="2902" y="19090"/>
                  <a:pt x="2902" y="19090"/>
                  <a:pt x="2901" y="19089"/>
                </a:cubicBezTo>
                <a:cubicBezTo>
                  <a:pt x="2899" y="19089"/>
                  <a:pt x="2898" y="19088"/>
                  <a:pt x="2896" y="19087"/>
                </a:cubicBezTo>
                <a:cubicBezTo>
                  <a:pt x="2896" y="19087"/>
                  <a:pt x="2896" y="19087"/>
                  <a:pt x="2896" y="19087"/>
                </a:cubicBezTo>
                <a:cubicBezTo>
                  <a:pt x="2871" y="19079"/>
                  <a:pt x="2839" y="19071"/>
                  <a:pt x="2805" y="19066"/>
                </a:cubicBezTo>
                <a:cubicBezTo>
                  <a:pt x="2772" y="19061"/>
                  <a:pt x="2737" y="19058"/>
                  <a:pt x="2707" y="19058"/>
                </a:cubicBezTo>
                <a:cubicBezTo>
                  <a:pt x="2707" y="19058"/>
                  <a:pt x="2707" y="19058"/>
                  <a:pt x="2707" y="19058"/>
                </a:cubicBezTo>
                <a:cubicBezTo>
                  <a:pt x="2677" y="19058"/>
                  <a:pt x="2651" y="19061"/>
                  <a:pt x="2636" y="19068"/>
                </a:cubicBezTo>
                <a:cubicBezTo>
                  <a:pt x="2624" y="19073"/>
                  <a:pt x="2595" y="19081"/>
                  <a:pt x="2570" y="19085"/>
                </a:cubicBezTo>
                <a:cubicBezTo>
                  <a:pt x="2562" y="19086"/>
                  <a:pt x="2555" y="19090"/>
                  <a:pt x="2550" y="19096"/>
                </a:cubicBezTo>
                <a:cubicBezTo>
                  <a:pt x="2546" y="19101"/>
                  <a:pt x="2542" y="19106"/>
                  <a:pt x="2539" y="19114"/>
                </a:cubicBezTo>
                <a:cubicBezTo>
                  <a:pt x="2537" y="19121"/>
                  <a:pt x="2535" y="19130"/>
                  <a:pt x="2534" y="19141"/>
                </a:cubicBezTo>
                <a:cubicBezTo>
                  <a:pt x="2530" y="19162"/>
                  <a:pt x="2528" y="19191"/>
                  <a:pt x="2527" y="19232"/>
                </a:cubicBezTo>
                <a:cubicBezTo>
                  <a:pt x="2527" y="19232"/>
                  <a:pt x="2527" y="19232"/>
                  <a:pt x="2527" y="19232"/>
                </a:cubicBezTo>
                <a:cubicBezTo>
                  <a:pt x="2526" y="19273"/>
                  <a:pt x="2525" y="19325"/>
                  <a:pt x="2525" y="19391"/>
                </a:cubicBezTo>
                <a:cubicBezTo>
                  <a:pt x="2525" y="19463"/>
                  <a:pt x="2525" y="19518"/>
                  <a:pt x="2526" y="19561"/>
                </a:cubicBezTo>
                <a:cubicBezTo>
                  <a:pt x="2526" y="19561"/>
                  <a:pt x="2526" y="19562"/>
                  <a:pt x="2526" y="19562"/>
                </a:cubicBezTo>
                <a:cubicBezTo>
                  <a:pt x="2527" y="19605"/>
                  <a:pt x="2530" y="19636"/>
                  <a:pt x="2534" y="19661"/>
                </a:cubicBezTo>
                <a:cubicBezTo>
                  <a:pt x="2534" y="19662"/>
                  <a:pt x="2534" y="19662"/>
                  <a:pt x="2534" y="19662"/>
                </a:cubicBezTo>
                <a:cubicBezTo>
                  <a:pt x="2534" y="19662"/>
                  <a:pt x="2534" y="19663"/>
                  <a:pt x="2534" y="19663"/>
                </a:cubicBezTo>
                <a:cubicBezTo>
                  <a:pt x="2544" y="19713"/>
                  <a:pt x="2562" y="19739"/>
                  <a:pt x="2598" y="19785"/>
                </a:cubicBezTo>
                <a:cubicBezTo>
                  <a:pt x="2609" y="19799"/>
                  <a:pt x="2618" y="19812"/>
                  <a:pt x="2626" y="19824"/>
                </a:cubicBezTo>
                <a:cubicBezTo>
                  <a:pt x="2626" y="19825"/>
                  <a:pt x="2626" y="19824"/>
                  <a:pt x="2626" y="19824"/>
                </a:cubicBezTo>
                <a:cubicBezTo>
                  <a:pt x="2636" y="19841"/>
                  <a:pt x="2643" y="19856"/>
                  <a:pt x="2648" y="19871"/>
                </a:cubicBezTo>
                <a:cubicBezTo>
                  <a:pt x="2648" y="19872"/>
                  <a:pt x="2648" y="19873"/>
                  <a:pt x="2649" y="19874"/>
                </a:cubicBezTo>
                <a:cubicBezTo>
                  <a:pt x="2651" y="19879"/>
                  <a:pt x="2652" y="19884"/>
                  <a:pt x="2653" y="19889"/>
                </a:cubicBezTo>
                <a:cubicBezTo>
                  <a:pt x="2654" y="19891"/>
                  <a:pt x="2654" y="19893"/>
                  <a:pt x="2655" y="19895"/>
                </a:cubicBezTo>
                <a:cubicBezTo>
                  <a:pt x="2655" y="19896"/>
                  <a:pt x="2655" y="19896"/>
                  <a:pt x="2655" y="19896"/>
                </a:cubicBezTo>
                <a:cubicBezTo>
                  <a:pt x="2656" y="19905"/>
                  <a:pt x="2657" y="19913"/>
                  <a:pt x="2656" y="19921"/>
                </a:cubicBezTo>
                <a:cubicBezTo>
                  <a:pt x="2656" y="19921"/>
                  <a:pt x="2656" y="19921"/>
                  <a:pt x="2656" y="19921"/>
                </a:cubicBezTo>
                <a:cubicBezTo>
                  <a:pt x="2656" y="19925"/>
                  <a:pt x="2654" y="19927"/>
                  <a:pt x="2653" y="19930"/>
                </a:cubicBezTo>
                <a:cubicBezTo>
                  <a:pt x="2652" y="19935"/>
                  <a:pt x="2651" y="19940"/>
                  <a:pt x="2649" y="19944"/>
                </a:cubicBezTo>
                <a:cubicBezTo>
                  <a:pt x="2641" y="19957"/>
                  <a:pt x="2628" y="19967"/>
                  <a:pt x="2609" y="19971"/>
                </a:cubicBezTo>
                <a:cubicBezTo>
                  <a:pt x="2600" y="19974"/>
                  <a:pt x="2589" y="19975"/>
                  <a:pt x="2577" y="19975"/>
                </a:cubicBezTo>
                <a:cubicBezTo>
                  <a:pt x="2558" y="19975"/>
                  <a:pt x="2542" y="19979"/>
                  <a:pt x="2532" y="19984"/>
                </a:cubicBezTo>
                <a:cubicBezTo>
                  <a:pt x="2528" y="19987"/>
                  <a:pt x="2524" y="19991"/>
                  <a:pt x="2523" y="19995"/>
                </a:cubicBezTo>
                <a:cubicBezTo>
                  <a:pt x="2521" y="19999"/>
                  <a:pt x="2521" y="20003"/>
                  <a:pt x="2523" y="20007"/>
                </a:cubicBezTo>
                <a:cubicBezTo>
                  <a:pt x="2531" y="20025"/>
                  <a:pt x="2521" y="20079"/>
                  <a:pt x="2501" y="20127"/>
                </a:cubicBezTo>
                <a:cubicBezTo>
                  <a:pt x="2492" y="20149"/>
                  <a:pt x="2484" y="20162"/>
                  <a:pt x="2477" y="20172"/>
                </a:cubicBezTo>
                <a:cubicBezTo>
                  <a:pt x="2477" y="20172"/>
                  <a:pt x="2477" y="20172"/>
                  <a:pt x="2477" y="20172"/>
                </a:cubicBezTo>
                <a:cubicBezTo>
                  <a:pt x="2476" y="20173"/>
                  <a:pt x="2476" y="20173"/>
                  <a:pt x="2475" y="20174"/>
                </a:cubicBezTo>
                <a:cubicBezTo>
                  <a:pt x="2475" y="20174"/>
                  <a:pt x="2474" y="20174"/>
                  <a:pt x="2474" y="20175"/>
                </a:cubicBezTo>
                <a:cubicBezTo>
                  <a:pt x="2471" y="20178"/>
                  <a:pt x="2467" y="20182"/>
                  <a:pt x="2464" y="20184"/>
                </a:cubicBezTo>
                <a:cubicBezTo>
                  <a:pt x="2460" y="20185"/>
                  <a:pt x="2455" y="20186"/>
                  <a:pt x="2451" y="20182"/>
                </a:cubicBezTo>
                <a:cubicBezTo>
                  <a:pt x="2446" y="20178"/>
                  <a:pt x="2440" y="20171"/>
                  <a:pt x="2435" y="20161"/>
                </a:cubicBezTo>
                <a:cubicBezTo>
                  <a:pt x="2418" y="20131"/>
                  <a:pt x="2405" y="20078"/>
                  <a:pt x="2405" y="20041"/>
                </a:cubicBezTo>
                <a:cubicBezTo>
                  <a:pt x="2405" y="20038"/>
                  <a:pt x="2404" y="20035"/>
                  <a:pt x="2402" y="20031"/>
                </a:cubicBezTo>
                <a:cubicBezTo>
                  <a:pt x="2401" y="20028"/>
                  <a:pt x="2398" y="20025"/>
                  <a:pt x="2395" y="20023"/>
                </a:cubicBezTo>
                <a:cubicBezTo>
                  <a:pt x="2395" y="20023"/>
                  <a:pt x="2394" y="20023"/>
                  <a:pt x="2394" y="20023"/>
                </a:cubicBezTo>
                <a:cubicBezTo>
                  <a:pt x="2393" y="20022"/>
                  <a:pt x="2390" y="20021"/>
                  <a:pt x="2389" y="20020"/>
                </a:cubicBezTo>
                <a:cubicBezTo>
                  <a:pt x="2389" y="20020"/>
                  <a:pt x="2388" y="20020"/>
                  <a:pt x="2387" y="20019"/>
                </a:cubicBezTo>
                <a:cubicBezTo>
                  <a:pt x="2387" y="20019"/>
                  <a:pt x="2387" y="20020"/>
                  <a:pt x="2387" y="20019"/>
                </a:cubicBezTo>
                <a:cubicBezTo>
                  <a:pt x="2377" y="20014"/>
                  <a:pt x="2358" y="20010"/>
                  <a:pt x="2338" y="20005"/>
                </a:cubicBezTo>
                <a:cubicBezTo>
                  <a:pt x="2303" y="19998"/>
                  <a:pt x="2258" y="19992"/>
                  <a:pt x="2181" y="19988"/>
                </a:cubicBezTo>
                <a:cubicBezTo>
                  <a:pt x="2006" y="19978"/>
                  <a:pt x="1706" y="19975"/>
                  <a:pt x="1203" y="19975"/>
                </a:cubicBezTo>
                <a:lnTo>
                  <a:pt x="0" y="19975"/>
                </a:lnTo>
                <a:lnTo>
                  <a:pt x="0" y="20788"/>
                </a:lnTo>
                <a:lnTo>
                  <a:pt x="0" y="21600"/>
                </a:lnTo>
                <a:lnTo>
                  <a:pt x="2492" y="21600"/>
                </a:lnTo>
                <a:lnTo>
                  <a:pt x="2498" y="21162"/>
                </a:lnTo>
                <a:cubicBezTo>
                  <a:pt x="2499" y="21056"/>
                  <a:pt x="2501" y="20976"/>
                  <a:pt x="2503" y="20914"/>
                </a:cubicBezTo>
                <a:cubicBezTo>
                  <a:pt x="2504" y="20852"/>
                  <a:pt x="2507" y="20810"/>
                  <a:pt x="2511" y="20779"/>
                </a:cubicBezTo>
                <a:cubicBezTo>
                  <a:pt x="2515" y="20749"/>
                  <a:pt x="2520" y="20731"/>
                  <a:pt x="2528" y="20720"/>
                </a:cubicBezTo>
                <a:cubicBezTo>
                  <a:pt x="2536" y="20708"/>
                  <a:pt x="2546" y="20701"/>
                  <a:pt x="2559" y="20695"/>
                </a:cubicBezTo>
                <a:cubicBezTo>
                  <a:pt x="2574" y="20687"/>
                  <a:pt x="2768" y="20680"/>
                  <a:pt x="3067" y="20675"/>
                </a:cubicBezTo>
                <a:cubicBezTo>
                  <a:pt x="3366" y="20670"/>
                  <a:pt x="3770" y="20667"/>
                  <a:pt x="4209" y="20667"/>
                </a:cubicBezTo>
                <a:cubicBezTo>
                  <a:pt x="5085" y="20668"/>
                  <a:pt x="5803" y="20664"/>
                  <a:pt x="5803" y="20659"/>
                </a:cubicBezTo>
                <a:cubicBezTo>
                  <a:pt x="5803" y="20653"/>
                  <a:pt x="5776" y="20594"/>
                  <a:pt x="5743" y="20528"/>
                </a:cubicBezTo>
                <a:cubicBezTo>
                  <a:pt x="5721" y="20485"/>
                  <a:pt x="5708" y="20451"/>
                  <a:pt x="5702" y="20423"/>
                </a:cubicBezTo>
                <a:cubicBezTo>
                  <a:pt x="5696" y="20396"/>
                  <a:pt x="5698" y="20375"/>
                  <a:pt x="5706" y="20357"/>
                </a:cubicBezTo>
                <a:cubicBezTo>
                  <a:pt x="5710" y="20349"/>
                  <a:pt x="5722" y="20342"/>
                  <a:pt x="5742" y="20335"/>
                </a:cubicBezTo>
                <a:cubicBezTo>
                  <a:pt x="5782" y="20321"/>
                  <a:pt x="5853" y="20311"/>
                  <a:pt x="5946" y="20304"/>
                </a:cubicBezTo>
                <a:cubicBezTo>
                  <a:pt x="5993" y="20300"/>
                  <a:pt x="6046" y="20297"/>
                  <a:pt x="6103" y="20296"/>
                </a:cubicBezTo>
                <a:cubicBezTo>
                  <a:pt x="6189" y="20293"/>
                  <a:pt x="6245" y="20293"/>
                  <a:pt x="6296" y="20290"/>
                </a:cubicBezTo>
                <a:cubicBezTo>
                  <a:pt x="6318" y="20290"/>
                  <a:pt x="6339" y="20288"/>
                  <a:pt x="6356" y="20286"/>
                </a:cubicBezTo>
                <a:cubicBezTo>
                  <a:pt x="6362" y="20286"/>
                  <a:pt x="6367" y="20284"/>
                  <a:pt x="6373" y="20284"/>
                </a:cubicBezTo>
                <a:cubicBezTo>
                  <a:pt x="6380" y="20283"/>
                  <a:pt x="6389" y="20282"/>
                  <a:pt x="6396" y="20281"/>
                </a:cubicBezTo>
                <a:cubicBezTo>
                  <a:pt x="6397" y="20280"/>
                  <a:pt x="6398" y="20280"/>
                  <a:pt x="6399" y="20280"/>
                </a:cubicBezTo>
                <a:cubicBezTo>
                  <a:pt x="6401" y="20279"/>
                  <a:pt x="6404" y="20279"/>
                  <a:pt x="6406" y="20278"/>
                </a:cubicBezTo>
                <a:cubicBezTo>
                  <a:pt x="6406" y="20278"/>
                  <a:pt x="6406" y="20278"/>
                  <a:pt x="6407" y="20278"/>
                </a:cubicBezTo>
                <a:cubicBezTo>
                  <a:pt x="6422" y="20273"/>
                  <a:pt x="6434" y="20267"/>
                  <a:pt x="6444" y="20259"/>
                </a:cubicBezTo>
                <a:cubicBezTo>
                  <a:pt x="6444" y="20259"/>
                  <a:pt x="6444" y="20258"/>
                  <a:pt x="6444" y="20258"/>
                </a:cubicBezTo>
                <a:cubicBezTo>
                  <a:pt x="6448" y="20255"/>
                  <a:pt x="6452" y="20251"/>
                  <a:pt x="6455" y="20247"/>
                </a:cubicBezTo>
                <a:cubicBezTo>
                  <a:pt x="6456" y="20245"/>
                  <a:pt x="6458" y="20244"/>
                  <a:pt x="6459" y="20242"/>
                </a:cubicBezTo>
                <a:cubicBezTo>
                  <a:pt x="6463" y="20235"/>
                  <a:pt x="6467" y="20227"/>
                  <a:pt x="6471" y="20217"/>
                </a:cubicBezTo>
                <a:cubicBezTo>
                  <a:pt x="6471" y="20217"/>
                  <a:pt x="6471" y="20217"/>
                  <a:pt x="6471" y="20216"/>
                </a:cubicBezTo>
                <a:cubicBezTo>
                  <a:pt x="6471" y="20216"/>
                  <a:pt x="6471" y="20215"/>
                  <a:pt x="6471" y="20214"/>
                </a:cubicBezTo>
                <a:cubicBezTo>
                  <a:pt x="6472" y="20209"/>
                  <a:pt x="6473" y="20201"/>
                  <a:pt x="6474" y="20196"/>
                </a:cubicBezTo>
                <a:cubicBezTo>
                  <a:pt x="6476" y="20185"/>
                  <a:pt x="6479" y="20174"/>
                  <a:pt x="6480" y="20160"/>
                </a:cubicBezTo>
                <a:cubicBezTo>
                  <a:pt x="6480" y="20159"/>
                  <a:pt x="6480" y="20159"/>
                  <a:pt x="6480" y="20159"/>
                </a:cubicBezTo>
                <a:cubicBezTo>
                  <a:pt x="6480" y="20151"/>
                  <a:pt x="6481" y="20143"/>
                  <a:pt x="6481" y="20134"/>
                </a:cubicBezTo>
                <a:cubicBezTo>
                  <a:pt x="6482" y="20116"/>
                  <a:pt x="6483" y="20096"/>
                  <a:pt x="6483" y="20074"/>
                </a:cubicBezTo>
                <a:cubicBezTo>
                  <a:pt x="6483" y="20033"/>
                  <a:pt x="6483" y="19992"/>
                  <a:pt x="6484" y="19935"/>
                </a:cubicBezTo>
                <a:cubicBezTo>
                  <a:pt x="6486" y="19820"/>
                  <a:pt x="6499" y="19769"/>
                  <a:pt x="6529" y="19751"/>
                </a:cubicBezTo>
                <a:cubicBezTo>
                  <a:pt x="6537" y="19747"/>
                  <a:pt x="6543" y="19741"/>
                  <a:pt x="6548" y="19733"/>
                </a:cubicBezTo>
                <a:cubicBezTo>
                  <a:pt x="6554" y="19724"/>
                  <a:pt x="6558" y="19713"/>
                  <a:pt x="6561" y="19700"/>
                </a:cubicBezTo>
                <a:cubicBezTo>
                  <a:pt x="6565" y="19687"/>
                  <a:pt x="6567" y="19672"/>
                  <a:pt x="6568" y="19653"/>
                </a:cubicBezTo>
                <a:cubicBezTo>
                  <a:pt x="6568" y="19653"/>
                  <a:pt x="6568" y="19653"/>
                  <a:pt x="6568" y="19653"/>
                </a:cubicBezTo>
                <a:cubicBezTo>
                  <a:pt x="6570" y="19634"/>
                  <a:pt x="6570" y="19613"/>
                  <a:pt x="6570" y="19588"/>
                </a:cubicBezTo>
                <a:cubicBezTo>
                  <a:pt x="6569" y="19527"/>
                  <a:pt x="6567" y="19492"/>
                  <a:pt x="6557" y="19473"/>
                </a:cubicBezTo>
                <a:cubicBezTo>
                  <a:pt x="6552" y="19463"/>
                  <a:pt x="6545" y="19458"/>
                  <a:pt x="6535" y="19454"/>
                </a:cubicBezTo>
                <a:cubicBezTo>
                  <a:pt x="6526" y="19451"/>
                  <a:pt x="6514" y="19450"/>
                  <a:pt x="6499" y="19450"/>
                </a:cubicBezTo>
                <a:cubicBezTo>
                  <a:pt x="6405" y="19450"/>
                  <a:pt x="6377" y="19378"/>
                  <a:pt x="6392" y="19176"/>
                </a:cubicBezTo>
                <a:cubicBezTo>
                  <a:pt x="6396" y="19123"/>
                  <a:pt x="6398" y="19092"/>
                  <a:pt x="6397" y="19069"/>
                </a:cubicBezTo>
                <a:cubicBezTo>
                  <a:pt x="6397" y="19060"/>
                  <a:pt x="6397" y="19052"/>
                  <a:pt x="6396" y="19047"/>
                </a:cubicBezTo>
                <a:cubicBezTo>
                  <a:pt x="6396" y="19042"/>
                  <a:pt x="6395" y="19037"/>
                  <a:pt x="6394" y="19035"/>
                </a:cubicBezTo>
                <a:cubicBezTo>
                  <a:pt x="6394" y="19035"/>
                  <a:pt x="6393" y="19034"/>
                  <a:pt x="6393" y="19034"/>
                </a:cubicBezTo>
                <a:cubicBezTo>
                  <a:pt x="6393" y="19034"/>
                  <a:pt x="6393" y="19034"/>
                  <a:pt x="6393" y="19034"/>
                </a:cubicBezTo>
                <a:cubicBezTo>
                  <a:pt x="6393" y="19033"/>
                  <a:pt x="6393" y="19033"/>
                  <a:pt x="6392" y="19033"/>
                </a:cubicBezTo>
                <a:cubicBezTo>
                  <a:pt x="6390" y="19029"/>
                  <a:pt x="6386" y="19028"/>
                  <a:pt x="6381" y="19029"/>
                </a:cubicBezTo>
                <a:close/>
                <a:moveTo>
                  <a:pt x="15247" y="19230"/>
                </a:moveTo>
                <a:cubicBezTo>
                  <a:pt x="15239" y="19229"/>
                  <a:pt x="15228" y="19231"/>
                  <a:pt x="15218" y="19234"/>
                </a:cubicBezTo>
                <a:cubicBezTo>
                  <a:pt x="15201" y="19238"/>
                  <a:pt x="15184" y="19246"/>
                  <a:pt x="15169" y="19258"/>
                </a:cubicBezTo>
                <a:cubicBezTo>
                  <a:pt x="15149" y="19275"/>
                  <a:pt x="15131" y="19284"/>
                  <a:pt x="15117" y="19284"/>
                </a:cubicBezTo>
                <a:cubicBezTo>
                  <a:pt x="15102" y="19285"/>
                  <a:pt x="15092" y="19278"/>
                  <a:pt x="15085" y="19264"/>
                </a:cubicBezTo>
                <a:cubicBezTo>
                  <a:pt x="15082" y="19257"/>
                  <a:pt x="15078" y="19252"/>
                  <a:pt x="15073" y="19248"/>
                </a:cubicBezTo>
                <a:cubicBezTo>
                  <a:pt x="15068" y="19244"/>
                  <a:pt x="15062" y="19242"/>
                  <a:pt x="15056" y="19242"/>
                </a:cubicBezTo>
                <a:cubicBezTo>
                  <a:pt x="15056" y="19242"/>
                  <a:pt x="15056" y="19242"/>
                  <a:pt x="15056" y="19242"/>
                </a:cubicBezTo>
                <a:cubicBezTo>
                  <a:pt x="15044" y="19241"/>
                  <a:pt x="15029" y="19246"/>
                  <a:pt x="15015" y="19258"/>
                </a:cubicBezTo>
                <a:cubicBezTo>
                  <a:pt x="14988" y="19280"/>
                  <a:pt x="14952" y="19280"/>
                  <a:pt x="14936" y="19257"/>
                </a:cubicBezTo>
                <a:cubicBezTo>
                  <a:pt x="14919" y="19235"/>
                  <a:pt x="14900" y="19225"/>
                  <a:pt x="14892" y="19235"/>
                </a:cubicBezTo>
                <a:cubicBezTo>
                  <a:pt x="14885" y="19245"/>
                  <a:pt x="14835" y="19254"/>
                  <a:pt x="14781" y="19255"/>
                </a:cubicBezTo>
                <a:cubicBezTo>
                  <a:pt x="14727" y="19256"/>
                  <a:pt x="14609" y="19259"/>
                  <a:pt x="14518" y="19261"/>
                </a:cubicBezTo>
                <a:cubicBezTo>
                  <a:pt x="14335" y="19267"/>
                  <a:pt x="14172" y="19267"/>
                  <a:pt x="14054" y="19264"/>
                </a:cubicBezTo>
                <a:cubicBezTo>
                  <a:pt x="14012" y="19262"/>
                  <a:pt x="13952" y="19262"/>
                  <a:pt x="13922" y="19263"/>
                </a:cubicBezTo>
                <a:cubicBezTo>
                  <a:pt x="13892" y="19264"/>
                  <a:pt x="13789" y="19263"/>
                  <a:pt x="13694" y="19261"/>
                </a:cubicBezTo>
                <a:cubicBezTo>
                  <a:pt x="13647" y="19260"/>
                  <a:pt x="13601" y="19262"/>
                  <a:pt x="13567" y="19266"/>
                </a:cubicBezTo>
                <a:cubicBezTo>
                  <a:pt x="13532" y="19269"/>
                  <a:pt x="13509" y="19274"/>
                  <a:pt x="13504" y="19281"/>
                </a:cubicBezTo>
                <a:cubicBezTo>
                  <a:pt x="13502" y="19284"/>
                  <a:pt x="13497" y="19285"/>
                  <a:pt x="13492" y="19286"/>
                </a:cubicBezTo>
                <a:cubicBezTo>
                  <a:pt x="13487" y="19287"/>
                  <a:pt x="13480" y="19286"/>
                  <a:pt x="13473" y="19284"/>
                </a:cubicBezTo>
                <a:cubicBezTo>
                  <a:pt x="13473" y="19284"/>
                  <a:pt x="13472" y="19284"/>
                  <a:pt x="13472" y="19284"/>
                </a:cubicBezTo>
                <a:cubicBezTo>
                  <a:pt x="13457" y="19281"/>
                  <a:pt x="13439" y="19273"/>
                  <a:pt x="13420" y="19262"/>
                </a:cubicBezTo>
                <a:cubicBezTo>
                  <a:pt x="13384" y="19239"/>
                  <a:pt x="13341" y="19238"/>
                  <a:pt x="13326" y="19259"/>
                </a:cubicBezTo>
                <a:cubicBezTo>
                  <a:pt x="13320" y="19266"/>
                  <a:pt x="13312" y="19270"/>
                  <a:pt x="13303" y="19272"/>
                </a:cubicBezTo>
                <a:cubicBezTo>
                  <a:pt x="13303" y="19272"/>
                  <a:pt x="13303" y="19272"/>
                  <a:pt x="13303" y="19272"/>
                </a:cubicBezTo>
                <a:cubicBezTo>
                  <a:pt x="13301" y="19273"/>
                  <a:pt x="13300" y="19273"/>
                  <a:pt x="13298" y="19273"/>
                </a:cubicBezTo>
                <a:cubicBezTo>
                  <a:pt x="13288" y="19274"/>
                  <a:pt x="13278" y="19273"/>
                  <a:pt x="13268" y="19269"/>
                </a:cubicBezTo>
                <a:cubicBezTo>
                  <a:pt x="13268" y="19269"/>
                  <a:pt x="13268" y="19269"/>
                  <a:pt x="13268" y="19269"/>
                </a:cubicBezTo>
                <a:cubicBezTo>
                  <a:pt x="13260" y="19266"/>
                  <a:pt x="13253" y="19262"/>
                  <a:pt x="13246" y="19256"/>
                </a:cubicBezTo>
                <a:cubicBezTo>
                  <a:pt x="13231" y="19244"/>
                  <a:pt x="13217" y="19238"/>
                  <a:pt x="13206" y="19238"/>
                </a:cubicBezTo>
                <a:cubicBezTo>
                  <a:pt x="13195" y="19238"/>
                  <a:pt x="13187" y="19246"/>
                  <a:pt x="13183" y="19259"/>
                </a:cubicBezTo>
                <a:cubicBezTo>
                  <a:pt x="13181" y="19265"/>
                  <a:pt x="13177" y="19270"/>
                  <a:pt x="13170" y="19274"/>
                </a:cubicBezTo>
                <a:cubicBezTo>
                  <a:pt x="13163" y="19279"/>
                  <a:pt x="13152" y="19281"/>
                  <a:pt x="13139" y="19282"/>
                </a:cubicBezTo>
                <a:cubicBezTo>
                  <a:pt x="13121" y="19284"/>
                  <a:pt x="13099" y="19283"/>
                  <a:pt x="13076" y="19276"/>
                </a:cubicBezTo>
                <a:cubicBezTo>
                  <a:pt x="13050" y="19268"/>
                  <a:pt x="13033" y="19264"/>
                  <a:pt x="13019" y="19264"/>
                </a:cubicBezTo>
                <a:cubicBezTo>
                  <a:pt x="13013" y="19263"/>
                  <a:pt x="13010" y="19265"/>
                  <a:pt x="13005" y="19267"/>
                </a:cubicBezTo>
                <a:cubicBezTo>
                  <a:pt x="13002" y="19268"/>
                  <a:pt x="12998" y="19267"/>
                  <a:pt x="12996" y="19269"/>
                </a:cubicBezTo>
                <a:cubicBezTo>
                  <a:pt x="12993" y="19273"/>
                  <a:pt x="12990" y="19277"/>
                  <a:pt x="12988" y="19284"/>
                </a:cubicBezTo>
                <a:cubicBezTo>
                  <a:pt x="12986" y="19290"/>
                  <a:pt x="12985" y="19298"/>
                  <a:pt x="12984" y="19307"/>
                </a:cubicBezTo>
                <a:cubicBezTo>
                  <a:pt x="12983" y="19326"/>
                  <a:pt x="12983" y="19351"/>
                  <a:pt x="12983" y="19385"/>
                </a:cubicBezTo>
                <a:cubicBezTo>
                  <a:pt x="12983" y="19407"/>
                  <a:pt x="12983" y="19426"/>
                  <a:pt x="12982" y="19442"/>
                </a:cubicBezTo>
                <a:cubicBezTo>
                  <a:pt x="12981" y="19459"/>
                  <a:pt x="12979" y="19472"/>
                  <a:pt x="12976" y="19482"/>
                </a:cubicBezTo>
                <a:cubicBezTo>
                  <a:pt x="12976" y="19483"/>
                  <a:pt x="12976" y="19483"/>
                  <a:pt x="12976" y="19483"/>
                </a:cubicBezTo>
                <a:cubicBezTo>
                  <a:pt x="12974" y="19493"/>
                  <a:pt x="12971" y="19501"/>
                  <a:pt x="12968" y="19505"/>
                </a:cubicBezTo>
                <a:cubicBezTo>
                  <a:pt x="12964" y="19510"/>
                  <a:pt x="12960" y="19511"/>
                  <a:pt x="12956" y="19509"/>
                </a:cubicBezTo>
                <a:cubicBezTo>
                  <a:pt x="12950" y="19507"/>
                  <a:pt x="12946" y="19506"/>
                  <a:pt x="12943" y="19508"/>
                </a:cubicBezTo>
                <a:cubicBezTo>
                  <a:pt x="12940" y="19509"/>
                  <a:pt x="12939" y="19513"/>
                  <a:pt x="12938" y="19519"/>
                </a:cubicBezTo>
                <a:cubicBezTo>
                  <a:pt x="12938" y="19520"/>
                  <a:pt x="12939" y="19523"/>
                  <a:pt x="12939" y="19524"/>
                </a:cubicBezTo>
                <a:cubicBezTo>
                  <a:pt x="12939" y="19537"/>
                  <a:pt x="12942" y="19558"/>
                  <a:pt x="12951" y="19591"/>
                </a:cubicBezTo>
                <a:cubicBezTo>
                  <a:pt x="12964" y="19644"/>
                  <a:pt x="12968" y="19740"/>
                  <a:pt x="12960" y="19807"/>
                </a:cubicBezTo>
                <a:cubicBezTo>
                  <a:pt x="12957" y="19829"/>
                  <a:pt x="12956" y="19849"/>
                  <a:pt x="12955" y="19864"/>
                </a:cubicBezTo>
                <a:cubicBezTo>
                  <a:pt x="12954" y="19895"/>
                  <a:pt x="12957" y="19913"/>
                  <a:pt x="12965" y="19921"/>
                </a:cubicBezTo>
                <a:cubicBezTo>
                  <a:pt x="12969" y="19926"/>
                  <a:pt x="12974" y="19928"/>
                  <a:pt x="12981" y="19928"/>
                </a:cubicBezTo>
                <a:cubicBezTo>
                  <a:pt x="12986" y="19928"/>
                  <a:pt x="12990" y="19930"/>
                  <a:pt x="12995" y="19934"/>
                </a:cubicBezTo>
                <a:cubicBezTo>
                  <a:pt x="13002" y="19941"/>
                  <a:pt x="13009" y="19952"/>
                  <a:pt x="13015" y="19965"/>
                </a:cubicBezTo>
                <a:cubicBezTo>
                  <a:pt x="13021" y="19975"/>
                  <a:pt x="13025" y="19987"/>
                  <a:pt x="13030" y="20000"/>
                </a:cubicBezTo>
                <a:cubicBezTo>
                  <a:pt x="13033" y="20007"/>
                  <a:pt x="13035" y="20013"/>
                  <a:pt x="13037" y="20021"/>
                </a:cubicBezTo>
                <a:cubicBezTo>
                  <a:pt x="13042" y="20036"/>
                  <a:pt x="13044" y="20049"/>
                  <a:pt x="13047" y="20064"/>
                </a:cubicBezTo>
                <a:cubicBezTo>
                  <a:pt x="13048" y="20072"/>
                  <a:pt x="13050" y="20081"/>
                  <a:pt x="13051" y="20089"/>
                </a:cubicBezTo>
                <a:cubicBezTo>
                  <a:pt x="13051" y="20095"/>
                  <a:pt x="13051" y="20100"/>
                  <a:pt x="13051" y="20105"/>
                </a:cubicBezTo>
                <a:cubicBezTo>
                  <a:pt x="13051" y="20108"/>
                  <a:pt x="13051" y="20111"/>
                  <a:pt x="13051" y="20114"/>
                </a:cubicBezTo>
                <a:cubicBezTo>
                  <a:pt x="13050" y="20123"/>
                  <a:pt x="13049" y="20130"/>
                  <a:pt x="13046" y="20136"/>
                </a:cubicBezTo>
                <a:cubicBezTo>
                  <a:pt x="13038" y="20153"/>
                  <a:pt x="13014" y="20166"/>
                  <a:pt x="12992" y="20166"/>
                </a:cubicBezTo>
                <a:cubicBezTo>
                  <a:pt x="12977" y="20166"/>
                  <a:pt x="12967" y="20175"/>
                  <a:pt x="12961" y="20194"/>
                </a:cubicBezTo>
                <a:cubicBezTo>
                  <a:pt x="12961" y="20194"/>
                  <a:pt x="12961" y="20194"/>
                  <a:pt x="12961" y="20195"/>
                </a:cubicBezTo>
                <a:cubicBezTo>
                  <a:pt x="12959" y="20198"/>
                  <a:pt x="12959" y="20204"/>
                  <a:pt x="12958" y="20208"/>
                </a:cubicBezTo>
                <a:cubicBezTo>
                  <a:pt x="12958" y="20209"/>
                  <a:pt x="12958" y="20210"/>
                  <a:pt x="12957" y="20210"/>
                </a:cubicBezTo>
                <a:cubicBezTo>
                  <a:pt x="12957" y="20212"/>
                  <a:pt x="12957" y="20213"/>
                  <a:pt x="12956" y="20215"/>
                </a:cubicBezTo>
                <a:cubicBezTo>
                  <a:pt x="12955" y="20220"/>
                  <a:pt x="12954" y="20224"/>
                  <a:pt x="12953" y="20231"/>
                </a:cubicBezTo>
                <a:cubicBezTo>
                  <a:pt x="12953" y="20231"/>
                  <a:pt x="12953" y="20231"/>
                  <a:pt x="12953" y="20231"/>
                </a:cubicBezTo>
                <a:cubicBezTo>
                  <a:pt x="12952" y="20246"/>
                  <a:pt x="12951" y="20263"/>
                  <a:pt x="12951" y="20283"/>
                </a:cubicBezTo>
                <a:cubicBezTo>
                  <a:pt x="12951" y="20347"/>
                  <a:pt x="12961" y="20413"/>
                  <a:pt x="12973" y="20429"/>
                </a:cubicBezTo>
                <a:cubicBezTo>
                  <a:pt x="12985" y="20445"/>
                  <a:pt x="12995" y="20532"/>
                  <a:pt x="12995" y="20620"/>
                </a:cubicBezTo>
                <a:cubicBezTo>
                  <a:pt x="12995" y="20661"/>
                  <a:pt x="12993" y="20698"/>
                  <a:pt x="12989" y="20730"/>
                </a:cubicBezTo>
                <a:cubicBezTo>
                  <a:pt x="12989" y="20731"/>
                  <a:pt x="12989" y="20731"/>
                  <a:pt x="12989" y="20731"/>
                </a:cubicBezTo>
                <a:cubicBezTo>
                  <a:pt x="12987" y="20753"/>
                  <a:pt x="12985" y="20773"/>
                  <a:pt x="12982" y="20787"/>
                </a:cubicBezTo>
                <a:cubicBezTo>
                  <a:pt x="12982" y="20787"/>
                  <a:pt x="12982" y="20788"/>
                  <a:pt x="12982" y="20788"/>
                </a:cubicBezTo>
                <a:cubicBezTo>
                  <a:pt x="12979" y="20799"/>
                  <a:pt x="12976" y="20808"/>
                  <a:pt x="12973" y="20812"/>
                </a:cubicBezTo>
                <a:cubicBezTo>
                  <a:pt x="12961" y="20828"/>
                  <a:pt x="12951" y="20935"/>
                  <a:pt x="12951" y="21050"/>
                </a:cubicBezTo>
                <a:lnTo>
                  <a:pt x="12951" y="21258"/>
                </a:lnTo>
                <a:lnTo>
                  <a:pt x="13078" y="21248"/>
                </a:lnTo>
                <a:cubicBezTo>
                  <a:pt x="13109" y="21246"/>
                  <a:pt x="13139" y="21239"/>
                  <a:pt x="13165" y="21232"/>
                </a:cubicBezTo>
                <a:cubicBezTo>
                  <a:pt x="13182" y="21228"/>
                  <a:pt x="13199" y="21223"/>
                  <a:pt x="13211" y="21218"/>
                </a:cubicBezTo>
                <a:cubicBezTo>
                  <a:pt x="13220" y="21213"/>
                  <a:pt x="13227" y="21209"/>
                  <a:pt x="13231" y="21204"/>
                </a:cubicBezTo>
                <a:cubicBezTo>
                  <a:pt x="13245" y="21185"/>
                  <a:pt x="13262" y="21186"/>
                  <a:pt x="13268" y="21207"/>
                </a:cubicBezTo>
                <a:cubicBezTo>
                  <a:pt x="13277" y="21237"/>
                  <a:pt x="13351" y="21253"/>
                  <a:pt x="13430" y="21255"/>
                </a:cubicBezTo>
                <a:cubicBezTo>
                  <a:pt x="13464" y="21256"/>
                  <a:pt x="13498" y="21252"/>
                  <a:pt x="13529" y="21247"/>
                </a:cubicBezTo>
                <a:cubicBezTo>
                  <a:pt x="13551" y="21243"/>
                  <a:pt x="13572" y="21239"/>
                  <a:pt x="13588" y="21232"/>
                </a:cubicBezTo>
                <a:cubicBezTo>
                  <a:pt x="13600" y="21227"/>
                  <a:pt x="13610" y="21221"/>
                  <a:pt x="13616" y="21214"/>
                </a:cubicBezTo>
                <a:cubicBezTo>
                  <a:pt x="13629" y="21200"/>
                  <a:pt x="13644" y="21191"/>
                  <a:pt x="13659" y="21188"/>
                </a:cubicBezTo>
                <a:cubicBezTo>
                  <a:pt x="13673" y="21185"/>
                  <a:pt x="13687" y="21187"/>
                  <a:pt x="13697" y="21197"/>
                </a:cubicBezTo>
                <a:cubicBezTo>
                  <a:pt x="13712" y="21209"/>
                  <a:pt x="13727" y="21220"/>
                  <a:pt x="13744" y="21228"/>
                </a:cubicBezTo>
                <a:cubicBezTo>
                  <a:pt x="13744" y="21228"/>
                  <a:pt x="13744" y="21228"/>
                  <a:pt x="13744" y="21228"/>
                </a:cubicBezTo>
                <a:cubicBezTo>
                  <a:pt x="13760" y="21237"/>
                  <a:pt x="13777" y="21242"/>
                  <a:pt x="13792" y="21246"/>
                </a:cubicBezTo>
                <a:cubicBezTo>
                  <a:pt x="13808" y="21249"/>
                  <a:pt x="13823" y="21249"/>
                  <a:pt x="13836" y="21246"/>
                </a:cubicBezTo>
                <a:cubicBezTo>
                  <a:pt x="13848" y="21243"/>
                  <a:pt x="13858" y="21238"/>
                  <a:pt x="13865" y="21229"/>
                </a:cubicBezTo>
                <a:cubicBezTo>
                  <a:pt x="13883" y="21205"/>
                  <a:pt x="13925" y="21192"/>
                  <a:pt x="13964" y="21192"/>
                </a:cubicBezTo>
                <a:cubicBezTo>
                  <a:pt x="13964" y="21192"/>
                  <a:pt x="13964" y="21192"/>
                  <a:pt x="13964" y="21192"/>
                </a:cubicBezTo>
                <a:cubicBezTo>
                  <a:pt x="14003" y="21192"/>
                  <a:pt x="14039" y="21204"/>
                  <a:pt x="14046" y="21228"/>
                </a:cubicBezTo>
                <a:cubicBezTo>
                  <a:pt x="14053" y="21251"/>
                  <a:pt x="14071" y="21247"/>
                  <a:pt x="14087" y="21218"/>
                </a:cubicBezTo>
                <a:cubicBezTo>
                  <a:pt x="14108" y="21180"/>
                  <a:pt x="14121" y="21180"/>
                  <a:pt x="14131" y="21218"/>
                </a:cubicBezTo>
                <a:cubicBezTo>
                  <a:pt x="14136" y="21235"/>
                  <a:pt x="14142" y="21244"/>
                  <a:pt x="14149" y="21245"/>
                </a:cubicBezTo>
                <a:cubicBezTo>
                  <a:pt x="14156" y="21246"/>
                  <a:pt x="14164" y="21240"/>
                  <a:pt x="14172" y="21226"/>
                </a:cubicBezTo>
                <a:cubicBezTo>
                  <a:pt x="14180" y="21211"/>
                  <a:pt x="14193" y="21201"/>
                  <a:pt x="14209" y="21193"/>
                </a:cubicBezTo>
                <a:cubicBezTo>
                  <a:pt x="14222" y="21187"/>
                  <a:pt x="14237" y="21185"/>
                  <a:pt x="14252" y="21184"/>
                </a:cubicBezTo>
                <a:cubicBezTo>
                  <a:pt x="14256" y="21184"/>
                  <a:pt x="14259" y="21183"/>
                  <a:pt x="14263" y="21183"/>
                </a:cubicBezTo>
                <a:cubicBezTo>
                  <a:pt x="14263" y="21183"/>
                  <a:pt x="14263" y="21183"/>
                  <a:pt x="14263" y="21183"/>
                </a:cubicBezTo>
                <a:cubicBezTo>
                  <a:pt x="14277" y="21184"/>
                  <a:pt x="14290" y="21187"/>
                  <a:pt x="14301" y="21192"/>
                </a:cubicBezTo>
                <a:cubicBezTo>
                  <a:pt x="14302" y="21192"/>
                  <a:pt x="14302" y="21193"/>
                  <a:pt x="14302" y="21193"/>
                </a:cubicBezTo>
                <a:cubicBezTo>
                  <a:pt x="14310" y="21197"/>
                  <a:pt x="14317" y="21201"/>
                  <a:pt x="14322" y="21207"/>
                </a:cubicBezTo>
                <a:cubicBezTo>
                  <a:pt x="14327" y="21213"/>
                  <a:pt x="14330" y="21219"/>
                  <a:pt x="14332" y="21226"/>
                </a:cubicBezTo>
                <a:cubicBezTo>
                  <a:pt x="14334" y="21233"/>
                  <a:pt x="14337" y="21237"/>
                  <a:pt x="14340" y="21239"/>
                </a:cubicBezTo>
                <a:cubicBezTo>
                  <a:pt x="14343" y="21242"/>
                  <a:pt x="14346" y="21243"/>
                  <a:pt x="14350" y="21241"/>
                </a:cubicBezTo>
                <a:cubicBezTo>
                  <a:pt x="14354" y="21240"/>
                  <a:pt x="14359" y="21237"/>
                  <a:pt x="14363" y="21232"/>
                </a:cubicBezTo>
                <a:cubicBezTo>
                  <a:pt x="14368" y="21228"/>
                  <a:pt x="14373" y="21221"/>
                  <a:pt x="14377" y="21213"/>
                </a:cubicBezTo>
                <a:cubicBezTo>
                  <a:pt x="14383" y="21202"/>
                  <a:pt x="14389" y="21194"/>
                  <a:pt x="14393" y="21188"/>
                </a:cubicBezTo>
                <a:cubicBezTo>
                  <a:pt x="14399" y="21183"/>
                  <a:pt x="14403" y="21179"/>
                  <a:pt x="14408" y="21179"/>
                </a:cubicBezTo>
                <a:cubicBezTo>
                  <a:pt x="14417" y="21179"/>
                  <a:pt x="14425" y="21190"/>
                  <a:pt x="14435" y="21211"/>
                </a:cubicBezTo>
                <a:cubicBezTo>
                  <a:pt x="14438" y="21219"/>
                  <a:pt x="14443" y="21226"/>
                  <a:pt x="14449" y="21232"/>
                </a:cubicBezTo>
                <a:cubicBezTo>
                  <a:pt x="14455" y="21240"/>
                  <a:pt x="14463" y="21245"/>
                  <a:pt x="14470" y="21250"/>
                </a:cubicBezTo>
                <a:cubicBezTo>
                  <a:pt x="14482" y="21258"/>
                  <a:pt x="14495" y="21263"/>
                  <a:pt x="14508" y="21264"/>
                </a:cubicBezTo>
                <a:cubicBezTo>
                  <a:pt x="14508" y="21264"/>
                  <a:pt x="14508" y="21264"/>
                  <a:pt x="14508" y="21264"/>
                </a:cubicBezTo>
                <a:cubicBezTo>
                  <a:pt x="14508" y="21264"/>
                  <a:pt x="14508" y="21264"/>
                  <a:pt x="14508" y="21264"/>
                </a:cubicBezTo>
                <a:cubicBezTo>
                  <a:pt x="14518" y="21265"/>
                  <a:pt x="14526" y="21261"/>
                  <a:pt x="14534" y="21259"/>
                </a:cubicBezTo>
                <a:cubicBezTo>
                  <a:pt x="14537" y="21258"/>
                  <a:pt x="14540" y="21258"/>
                  <a:pt x="14542" y="21257"/>
                </a:cubicBezTo>
                <a:cubicBezTo>
                  <a:pt x="14549" y="21253"/>
                  <a:pt x="14557" y="21249"/>
                  <a:pt x="14562" y="21242"/>
                </a:cubicBezTo>
                <a:cubicBezTo>
                  <a:pt x="14566" y="21237"/>
                  <a:pt x="14569" y="21230"/>
                  <a:pt x="14571" y="21223"/>
                </a:cubicBezTo>
                <a:cubicBezTo>
                  <a:pt x="14578" y="21199"/>
                  <a:pt x="14616" y="21189"/>
                  <a:pt x="14655" y="21200"/>
                </a:cubicBezTo>
                <a:cubicBezTo>
                  <a:pt x="14683" y="21207"/>
                  <a:pt x="14704" y="21213"/>
                  <a:pt x="14724" y="21217"/>
                </a:cubicBezTo>
                <a:cubicBezTo>
                  <a:pt x="14743" y="21221"/>
                  <a:pt x="14759" y="21223"/>
                  <a:pt x="14776" y="21223"/>
                </a:cubicBezTo>
                <a:cubicBezTo>
                  <a:pt x="14810" y="21222"/>
                  <a:pt x="14844" y="21214"/>
                  <a:pt x="14904" y="21198"/>
                </a:cubicBezTo>
                <a:cubicBezTo>
                  <a:pt x="14921" y="21193"/>
                  <a:pt x="14937" y="21190"/>
                  <a:pt x="14953" y="21189"/>
                </a:cubicBezTo>
                <a:cubicBezTo>
                  <a:pt x="14985" y="21187"/>
                  <a:pt x="15013" y="21192"/>
                  <a:pt x="15035" y="21203"/>
                </a:cubicBezTo>
                <a:cubicBezTo>
                  <a:pt x="15046" y="21208"/>
                  <a:pt x="15055" y="21215"/>
                  <a:pt x="15063" y="21224"/>
                </a:cubicBezTo>
                <a:cubicBezTo>
                  <a:pt x="15072" y="21235"/>
                  <a:pt x="15081" y="21243"/>
                  <a:pt x="15088" y="21248"/>
                </a:cubicBezTo>
                <a:cubicBezTo>
                  <a:pt x="15096" y="21253"/>
                  <a:pt x="15102" y="21256"/>
                  <a:pt x="15108" y="21256"/>
                </a:cubicBezTo>
                <a:cubicBezTo>
                  <a:pt x="15121" y="21256"/>
                  <a:pt x="15131" y="21245"/>
                  <a:pt x="15144" y="21223"/>
                </a:cubicBezTo>
                <a:cubicBezTo>
                  <a:pt x="15151" y="21209"/>
                  <a:pt x="15157" y="21202"/>
                  <a:pt x="15163" y="21197"/>
                </a:cubicBezTo>
                <a:cubicBezTo>
                  <a:pt x="15163" y="21197"/>
                  <a:pt x="15163" y="21197"/>
                  <a:pt x="15163" y="21197"/>
                </a:cubicBezTo>
                <a:cubicBezTo>
                  <a:pt x="15165" y="21195"/>
                  <a:pt x="15166" y="21194"/>
                  <a:pt x="15168" y="21193"/>
                </a:cubicBezTo>
                <a:cubicBezTo>
                  <a:pt x="15169" y="21193"/>
                  <a:pt x="15170" y="21192"/>
                  <a:pt x="15170" y="21192"/>
                </a:cubicBezTo>
                <a:cubicBezTo>
                  <a:pt x="15171" y="21192"/>
                  <a:pt x="15172" y="21191"/>
                  <a:pt x="15172" y="21191"/>
                </a:cubicBezTo>
                <a:cubicBezTo>
                  <a:pt x="15176" y="21191"/>
                  <a:pt x="15178" y="21193"/>
                  <a:pt x="15181" y="21197"/>
                </a:cubicBezTo>
                <a:cubicBezTo>
                  <a:pt x="15181" y="21197"/>
                  <a:pt x="15182" y="21197"/>
                  <a:pt x="15182" y="21197"/>
                </a:cubicBezTo>
                <a:cubicBezTo>
                  <a:pt x="15185" y="21202"/>
                  <a:pt x="15188" y="21209"/>
                  <a:pt x="15191" y="21219"/>
                </a:cubicBezTo>
                <a:cubicBezTo>
                  <a:pt x="15193" y="21226"/>
                  <a:pt x="15196" y="21232"/>
                  <a:pt x="15199" y="21237"/>
                </a:cubicBezTo>
                <a:cubicBezTo>
                  <a:pt x="15199" y="21237"/>
                  <a:pt x="15200" y="21237"/>
                  <a:pt x="15200" y="21237"/>
                </a:cubicBezTo>
                <a:cubicBezTo>
                  <a:pt x="15203" y="21241"/>
                  <a:pt x="15208" y="21245"/>
                  <a:pt x="15212" y="21247"/>
                </a:cubicBezTo>
                <a:cubicBezTo>
                  <a:pt x="15217" y="21248"/>
                  <a:pt x="15222" y="21249"/>
                  <a:pt x="15227" y="21248"/>
                </a:cubicBezTo>
                <a:cubicBezTo>
                  <a:pt x="15232" y="21246"/>
                  <a:pt x="15237" y="21243"/>
                  <a:pt x="15242" y="21239"/>
                </a:cubicBezTo>
                <a:cubicBezTo>
                  <a:pt x="15257" y="21225"/>
                  <a:pt x="15292" y="21214"/>
                  <a:pt x="15335" y="21206"/>
                </a:cubicBezTo>
                <a:cubicBezTo>
                  <a:pt x="15379" y="21199"/>
                  <a:pt x="15432" y="21194"/>
                  <a:pt x="15484" y="21193"/>
                </a:cubicBezTo>
                <a:cubicBezTo>
                  <a:pt x="15588" y="21191"/>
                  <a:pt x="15688" y="21202"/>
                  <a:pt x="15703" y="21228"/>
                </a:cubicBezTo>
                <a:cubicBezTo>
                  <a:pt x="15713" y="21245"/>
                  <a:pt x="15722" y="21253"/>
                  <a:pt x="15732" y="21251"/>
                </a:cubicBezTo>
                <a:cubicBezTo>
                  <a:pt x="15737" y="21250"/>
                  <a:pt x="15742" y="21247"/>
                  <a:pt x="15748" y="21242"/>
                </a:cubicBezTo>
                <a:cubicBezTo>
                  <a:pt x="15753" y="21236"/>
                  <a:pt x="15758" y="21228"/>
                  <a:pt x="15764" y="21218"/>
                </a:cubicBezTo>
                <a:cubicBezTo>
                  <a:pt x="15790" y="21171"/>
                  <a:pt x="15804" y="21171"/>
                  <a:pt x="15830" y="21216"/>
                </a:cubicBezTo>
                <a:cubicBezTo>
                  <a:pt x="15836" y="21227"/>
                  <a:pt x="15843" y="21234"/>
                  <a:pt x="15850" y="21239"/>
                </a:cubicBezTo>
                <a:cubicBezTo>
                  <a:pt x="15851" y="21240"/>
                  <a:pt x="15852" y="21241"/>
                  <a:pt x="15853" y="21241"/>
                </a:cubicBezTo>
                <a:cubicBezTo>
                  <a:pt x="15853" y="21242"/>
                  <a:pt x="15854" y="21242"/>
                  <a:pt x="15855" y="21243"/>
                </a:cubicBezTo>
                <a:cubicBezTo>
                  <a:pt x="15855" y="21243"/>
                  <a:pt x="15855" y="21243"/>
                  <a:pt x="15856" y="21243"/>
                </a:cubicBezTo>
                <a:cubicBezTo>
                  <a:pt x="15863" y="21246"/>
                  <a:pt x="15870" y="21248"/>
                  <a:pt x="15876" y="21246"/>
                </a:cubicBezTo>
                <a:cubicBezTo>
                  <a:pt x="15881" y="21244"/>
                  <a:pt x="15886" y="21241"/>
                  <a:pt x="15890" y="21235"/>
                </a:cubicBezTo>
                <a:cubicBezTo>
                  <a:pt x="15928" y="21184"/>
                  <a:pt x="15978" y="21183"/>
                  <a:pt x="16010" y="21231"/>
                </a:cubicBezTo>
                <a:cubicBezTo>
                  <a:pt x="16014" y="21237"/>
                  <a:pt x="16018" y="21240"/>
                  <a:pt x="16021" y="21242"/>
                </a:cubicBezTo>
                <a:cubicBezTo>
                  <a:pt x="16029" y="21247"/>
                  <a:pt x="16037" y="21245"/>
                  <a:pt x="16043" y="21237"/>
                </a:cubicBezTo>
                <a:cubicBezTo>
                  <a:pt x="16046" y="21233"/>
                  <a:pt x="16048" y="21227"/>
                  <a:pt x="16050" y="21220"/>
                </a:cubicBezTo>
                <a:cubicBezTo>
                  <a:pt x="16058" y="21192"/>
                  <a:pt x="16085" y="21170"/>
                  <a:pt x="16110" y="21170"/>
                </a:cubicBezTo>
                <a:cubicBezTo>
                  <a:pt x="16121" y="21170"/>
                  <a:pt x="16128" y="21167"/>
                  <a:pt x="16134" y="21162"/>
                </a:cubicBezTo>
                <a:cubicBezTo>
                  <a:pt x="16135" y="21160"/>
                  <a:pt x="16137" y="21159"/>
                  <a:pt x="16138" y="21157"/>
                </a:cubicBezTo>
                <a:cubicBezTo>
                  <a:pt x="16139" y="21156"/>
                  <a:pt x="16140" y="21155"/>
                  <a:pt x="16140" y="21154"/>
                </a:cubicBezTo>
                <a:cubicBezTo>
                  <a:pt x="16141" y="21153"/>
                  <a:pt x="16142" y="21151"/>
                  <a:pt x="16142" y="21150"/>
                </a:cubicBezTo>
                <a:cubicBezTo>
                  <a:pt x="16144" y="21143"/>
                  <a:pt x="16145" y="21136"/>
                  <a:pt x="16145" y="21126"/>
                </a:cubicBezTo>
                <a:cubicBezTo>
                  <a:pt x="16144" y="21115"/>
                  <a:pt x="16142" y="21102"/>
                  <a:pt x="16139" y="21087"/>
                </a:cubicBezTo>
                <a:cubicBezTo>
                  <a:pt x="16103" y="20898"/>
                  <a:pt x="16114" y="20860"/>
                  <a:pt x="16205" y="20857"/>
                </a:cubicBezTo>
                <a:cubicBezTo>
                  <a:pt x="16254" y="20855"/>
                  <a:pt x="16309" y="20841"/>
                  <a:pt x="16327" y="20824"/>
                </a:cubicBezTo>
                <a:cubicBezTo>
                  <a:pt x="16334" y="20818"/>
                  <a:pt x="16351" y="20813"/>
                  <a:pt x="16371" y="20810"/>
                </a:cubicBezTo>
                <a:cubicBezTo>
                  <a:pt x="16400" y="20807"/>
                  <a:pt x="16435" y="20808"/>
                  <a:pt x="16467" y="20812"/>
                </a:cubicBezTo>
                <a:cubicBezTo>
                  <a:pt x="16475" y="20813"/>
                  <a:pt x="16482" y="20813"/>
                  <a:pt x="16489" y="20814"/>
                </a:cubicBezTo>
                <a:cubicBezTo>
                  <a:pt x="16490" y="20815"/>
                  <a:pt x="16491" y="20815"/>
                  <a:pt x="16492" y="20815"/>
                </a:cubicBezTo>
                <a:cubicBezTo>
                  <a:pt x="16499" y="20816"/>
                  <a:pt x="16505" y="20818"/>
                  <a:pt x="16512" y="20820"/>
                </a:cubicBezTo>
                <a:cubicBezTo>
                  <a:pt x="16527" y="20824"/>
                  <a:pt x="16539" y="20829"/>
                  <a:pt x="16542" y="20835"/>
                </a:cubicBezTo>
                <a:cubicBezTo>
                  <a:pt x="16545" y="20843"/>
                  <a:pt x="16551" y="20849"/>
                  <a:pt x="16558" y="20852"/>
                </a:cubicBezTo>
                <a:cubicBezTo>
                  <a:pt x="16572" y="20859"/>
                  <a:pt x="16591" y="20857"/>
                  <a:pt x="16607" y="20846"/>
                </a:cubicBezTo>
                <a:cubicBezTo>
                  <a:pt x="16615" y="20841"/>
                  <a:pt x="16622" y="20834"/>
                  <a:pt x="16628" y="20824"/>
                </a:cubicBezTo>
                <a:cubicBezTo>
                  <a:pt x="16632" y="20819"/>
                  <a:pt x="16636" y="20814"/>
                  <a:pt x="16639" y="20811"/>
                </a:cubicBezTo>
                <a:cubicBezTo>
                  <a:pt x="16643" y="20809"/>
                  <a:pt x="16647" y="20808"/>
                  <a:pt x="16650" y="20808"/>
                </a:cubicBezTo>
                <a:cubicBezTo>
                  <a:pt x="16657" y="20809"/>
                  <a:pt x="16663" y="20816"/>
                  <a:pt x="16667" y="20830"/>
                </a:cubicBezTo>
                <a:cubicBezTo>
                  <a:pt x="16683" y="20886"/>
                  <a:pt x="16859" y="20891"/>
                  <a:pt x="16900" y="20836"/>
                </a:cubicBezTo>
                <a:cubicBezTo>
                  <a:pt x="16916" y="20815"/>
                  <a:pt x="16952" y="20819"/>
                  <a:pt x="16980" y="20847"/>
                </a:cubicBezTo>
                <a:cubicBezTo>
                  <a:pt x="16990" y="20857"/>
                  <a:pt x="16998" y="20863"/>
                  <a:pt x="17006" y="20868"/>
                </a:cubicBezTo>
                <a:cubicBezTo>
                  <a:pt x="17014" y="20872"/>
                  <a:pt x="17021" y="20874"/>
                  <a:pt x="17028" y="20873"/>
                </a:cubicBezTo>
                <a:cubicBezTo>
                  <a:pt x="17041" y="20871"/>
                  <a:pt x="17053" y="20859"/>
                  <a:pt x="17065" y="20837"/>
                </a:cubicBezTo>
                <a:cubicBezTo>
                  <a:pt x="17091" y="20790"/>
                  <a:pt x="17113" y="20789"/>
                  <a:pt x="17160" y="20831"/>
                </a:cubicBezTo>
                <a:cubicBezTo>
                  <a:pt x="17192" y="20860"/>
                  <a:pt x="17224" y="20873"/>
                  <a:pt x="17255" y="20871"/>
                </a:cubicBezTo>
                <a:cubicBezTo>
                  <a:pt x="17270" y="20870"/>
                  <a:pt x="17284" y="20865"/>
                  <a:pt x="17298" y="20856"/>
                </a:cubicBezTo>
                <a:cubicBezTo>
                  <a:pt x="17312" y="20847"/>
                  <a:pt x="17325" y="20834"/>
                  <a:pt x="17337" y="20818"/>
                </a:cubicBezTo>
                <a:cubicBezTo>
                  <a:pt x="17341" y="20813"/>
                  <a:pt x="17346" y="20809"/>
                  <a:pt x="17351" y="20806"/>
                </a:cubicBezTo>
                <a:cubicBezTo>
                  <a:pt x="17357" y="20803"/>
                  <a:pt x="17363" y="20802"/>
                  <a:pt x="17369" y="20801"/>
                </a:cubicBezTo>
                <a:cubicBezTo>
                  <a:pt x="17381" y="20801"/>
                  <a:pt x="17393" y="20805"/>
                  <a:pt x="17403" y="20815"/>
                </a:cubicBezTo>
                <a:cubicBezTo>
                  <a:pt x="17456" y="20865"/>
                  <a:pt x="17499" y="20868"/>
                  <a:pt x="17558" y="20825"/>
                </a:cubicBezTo>
                <a:cubicBezTo>
                  <a:pt x="17587" y="20804"/>
                  <a:pt x="17628" y="20809"/>
                  <a:pt x="17651" y="20836"/>
                </a:cubicBezTo>
                <a:cubicBezTo>
                  <a:pt x="17658" y="20844"/>
                  <a:pt x="17664" y="20850"/>
                  <a:pt x="17670" y="20854"/>
                </a:cubicBezTo>
                <a:cubicBezTo>
                  <a:pt x="17682" y="20862"/>
                  <a:pt x="17691" y="20861"/>
                  <a:pt x="17698" y="20852"/>
                </a:cubicBezTo>
                <a:cubicBezTo>
                  <a:pt x="17701" y="20847"/>
                  <a:pt x="17704" y="20841"/>
                  <a:pt x="17707" y="20832"/>
                </a:cubicBezTo>
                <a:cubicBezTo>
                  <a:pt x="17717" y="20795"/>
                  <a:pt x="17729" y="20795"/>
                  <a:pt x="17745" y="20831"/>
                </a:cubicBezTo>
                <a:cubicBezTo>
                  <a:pt x="17761" y="20865"/>
                  <a:pt x="17778" y="20866"/>
                  <a:pt x="17795" y="20834"/>
                </a:cubicBezTo>
                <a:cubicBezTo>
                  <a:pt x="17804" y="20818"/>
                  <a:pt x="17816" y="20810"/>
                  <a:pt x="17829" y="20810"/>
                </a:cubicBezTo>
                <a:cubicBezTo>
                  <a:pt x="17836" y="20810"/>
                  <a:pt x="17844" y="20812"/>
                  <a:pt x="17852" y="20815"/>
                </a:cubicBezTo>
                <a:cubicBezTo>
                  <a:pt x="17860" y="20819"/>
                  <a:pt x="17869" y="20825"/>
                  <a:pt x="17878" y="20833"/>
                </a:cubicBezTo>
                <a:cubicBezTo>
                  <a:pt x="17891" y="20843"/>
                  <a:pt x="17901" y="20850"/>
                  <a:pt x="17910" y="20853"/>
                </a:cubicBezTo>
                <a:cubicBezTo>
                  <a:pt x="17918" y="20856"/>
                  <a:pt x="17925" y="20854"/>
                  <a:pt x="17932" y="20847"/>
                </a:cubicBezTo>
                <a:cubicBezTo>
                  <a:pt x="17944" y="20832"/>
                  <a:pt x="17955" y="20795"/>
                  <a:pt x="17970" y="20727"/>
                </a:cubicBezTo>
                <a:cubicBezTo>
                  <a:pt x="18003" y="20586"/>
                  <a:pt x="18003" y="20570"/>
                  <a:pt x="17967" y="20514"/>
                </a:cubicBezTo>
                <a:cubicBezTo>
                  <a:pt x="17937" y="20465"/>
                  <a:pt x="17923" y="20467"/>
                  <a:pt x="17895" y="20520"/>
                </a:cubicBezTo>
                <a:cubicBezTo>
                  <a:pt x="17871" y="20566"/>
                  <a:pt x="17809" y="20585"/>
                  <a:pt x="17696" y="20580"/>
                </a:cubicBezTo>
                <a:cubicBezTo>
                  <a:pt x="17615" y="20576"/>
                  <a:pt x="17574" y="20574"/>
                  <a:pt x="17551" y="20555"/>
                </a:cubicBezTo>
                <a:cubicBezTo>
                  <a:pt x="17528" y="20536"/>
                  <a:pt x="17523" y="20500"/>
                  <a:pt x="17515" y="20429"/>
                </a:cubicBezTo>
                <a:cubicBezTo>
                  <a:pt x="17505" y="20350"/>
                  <a:pt x="17502" y="20251"/>
                  <a:pt x="17508" y="20209"/>
                </a:cubicBezTo>
                <a:cubicBezTo>
                  <a:pt x="17510" y="20195"/>
                  <a:pt x="17510" y="20179"/>
                  <a:pt x="17509" y="20162"/>
                </a:cubicBezTo>
                <a:cubicBezTo>
                  <a:pt x="17509" y="20162"/>
                  <a:pt x="17509" y="20162"/>
                  <a:pt x="17509" y="20162"/>
                </a:cubicBezTo>
                <a:cubicBezTo>
                  <a:pt x="17508" y="20158"/>
                  <a:pt x="17508" y="20154"/>
                  <a:pt x="17507" y="20150"/>
                </a:cubicBezTo>
                <a:cubicBezTo>
                  <a:pt x="17505" y="20133"/>
                  <a:pt x="17503" y="20116"/>
                  <a:pt x="17498" y="20102"/>
                </a:cubicBezTo>
                <a:cubicBezTo>
                  <a:pt x="17498" y="20102"/>
                  <a:pt x="17498" y="20101"/>
                  <a:pt x="17498" y="20101"/>
                </a:cubicBezTo>
                <a:cubicBezTo>
                  <a:pt x="17494" y="20090"/>
                  <a:pt x="17490" y="20080"/>
                  <a:pt x="17486" y="20072"/>
                </a:cubicBezTo>
                <a:cubicBezTo>
                  <a:pt x="17471" y="20046"/>
                  <a:pt x="17463" y="20024"/>
                  <a:pt x="17462" y="20006"/>
                </a:cubicBezTo>
                <a:cubicBezTo>
                  <a:pt x="17462" y="20006"/>
                  <a:pt x="17462" y="20006"/>
                  <a:pt x="17462" y="20005"/>
                </a:cubicBezTo>
                <a:cubicBezTo>
                  <a:pt x="17461" y="19997"/>
                  <a:pt x="17462" y="19989"/>
                  <a:pt x="17465" y="19982"/>
                </a:cubicBezTo>
                <a:cubicBezTo>
                  <a:pt x="17465" y="19982"/>
                  <a:pt x="17465" y="19982"/>
                  <a:pt x="17465" y="19982"/>
                </a:cubicBezTo>
                <a:cubicBezTo>
                  <a:pt x="17465" y="19981"/>
                  <a:pt x="17466" y="19980"/>
                  <a:pt x="17466" y="19979"/>
                </a:cubicBezTo>
                <a:cubicBezTo>
                  <a:pt x="17468" y="19975"/>
                  <a:pt x="17471" y="19971"/>
                  <a:pt x="17474" y="19967"/>
                </a:cubicBezTo>
                <a:cubicBezTo>
                  <a:pt x="17481" y="19959"/>
                  <a:pt x="17490" y="19951"/>
                  <a:pt x="17502" y="19946"/>
                </a:cubicBezTo>
                <a:cubicBezTo>
                  <a:pt x="17514" y="19941"/>
                  <a:pt x="17530" y="19938"/>
                  <a:pt x="17547" y="19935"/>
                </a:cubicBezTo>
                <a:cubicBezTo>
                  <a:pt x="17573" y="19931"/>
                  <a:pt x="17603" y="19928"/>
                  <a:pt x="17641" y="19928"/>
                </a:cubicBezTo>
                <a:cubicBezTo>
                  <a:pt x="17677" y="19928"/>
                  <a:pt x="17706" y="19927"/>
                  <a:pt x="17728" y="19925"/>
                </a:cubicBezTo>
                <a:cubicBezTo>
                  <a:pt x="17750" y="19922"/>
                  <a:pt x="17766" y="19919"/>
                  <a:pt x="17778" y="19913"/>
                </a:cubicBezTo>
                <a:cubicBezTo>
                  <a:pt x="17783" y="19909"/>
                  <a:pt x="17788" y="19906"/>
                  <a:pt x="17792" y="19901"/>
                </a:cubicBezTo>
                <a:cubicBezTo>
                  <a:pt x="17795" y="19897"/>
                  <a:pt x="17798" y="19892"/>
                  <a:pt x="17800" y="19885"/>
                </a:cubicBezTo>
                <a:cubicBezTo>
                  <a:pt x="17802" y="19879"/>
                  <a:pt x="17803" y="19872"/>
                  <a:pt x="17804" y="19864"/>
                </a:cubicBezTo>
                <a:cubicBezTo>
                  <a:pt x="17805" y="19856"/>
                  <a:pt x="17805" y="19847"/>
                  <a:pt x="17805" y="19837"/>
                </a:cubicBezTo>
                <a:cubicBezTo>
                  <a:pt x="17805" y="19786"/>
                  <a:pt x="17785" y="19737"/>
                  <a:pt x="17759" y="19722"/>
                </a:cubicBezTo>
                <a:cubicBezTo>
                  <a:pt x="17733" y="19707"/>
                  <a:pt x="17718" y="19675"/>
                  <a:pt x="17726" y="19649"/>
                </a:cubicBezTo>
                <a:cubicBezTo>
                  <a:pt x="17728" y="19641"/>
                  <a:pt x="17728" y="19632"/>
                  <a:pt x="17727" y="19623"/>
                </a:cubicBezTo>
                <a:cubicBezTo>
                  <a:pt x="17727" y="19621"/>
                  <a:pt x="17727" y="19619"/>
                  <a:pt x="17727" y="19616"/>
                </a:cubicBezTo>
                <a:cubicBezTo>
                  <a:pt x="17725" y="19608"/>
                  <a:pt x="17723" y="19599"/>
                  <a:pt x="17720" y="19592"/>
                </a:cubicBezTo>
                <a:cubicBezTo>
                  <a:pt x="17717" y="19587"/>
                  <a:pt x="17713" y="19582"/>
                  <a:pt x="17709" y="19579"/>
                </a:cubicBezTo>
                <a:cubicBezTo>
                  <a:pt x="17704" y="19575"/>
                  <a:pt x="17700" y="19568"/>
                  <a:pt x="17697" y="19559"/>
                </a:cubicBezTo>
                <a:cubicBezTo>
                  <a:pt x="17694" y="19549"/>
                  <a:pt x="17692" y="19538"/>
                  <a:pt x="17690" y="19523"/>
                </a:cubicBezTo>
                <a:cubicBezTo>
                  <a:pt x="17688" y="19509"/>
                  <a:pt x="17687" y="19492"/>
                  <a:pt x="17687" y="19473"/>
                </a:cubicBezTo>
                <a:cubicBezTo>
                  <a:pt x="17687" y="19454"/>
                  <a:pt x="17688" y="19433"/>
                  <a:pt x="17689" y="19410"/>
                </a:cubicBezTo>
                <a:lnTo>
                  <a:pt x="17699" y="19265"/>
                </a:lnTo>
                <a:lnTo>
                  <a:pt x="17250" y="19275"/>
                </a:lnTo>
                <a:cubicBezTo>
                  <a:pt x="17127" y="19278"/>
                  <a:pt x="17003" y="19277"/>
                  <a:pt x="16904" y="19273"/>
                </a:cubicBezTo>
                <a:cubicBezTo>
                  <a:pt x="16805" y="19269"/>
                  <a:pt x="16729" y="19262"/>
                  <a:pt x="16702" y="19253"/>
                </a:cubicBezTo>
                <a:cubicBezTo>
                  <a:pt x="16647" y="19235"/>
                  <a:pt x="16593" y="19234"/>
                  <a:pt x="16580" y="19251"/>
                </a:cubicBezTo>
                <a:cubicBezTo>
                  <a:pt x="16574" y="19259"/>
                  <a:pt x="16564" y="19264"/>
                  <a:pt x="16553" y="19267"/>
                </a:cubicBezTo>
                <a:cubicBezTo>
                  <a:pt x="16542" y="19270"/>
                  <a:pt x="16529" y="19270"/>
                  <a:pt x="16518" y="19266"/>
                </a:cubicBezTo>
                <a:cubicBezTo>
                  <a:pt x="16496" y="19258"/>
                  <a:pt x="16465" y="19276"/>
                  <a:pt x="16449" y="19305"/>
                </a:cubicBezTo>
                <a:cubicBezTo>
                  <a:pt x="16442" y="19317"/>
                  <a:pt x="16436" y="19323"/>
                  <a:pt x="16431" y="19328"/>
                </a:cubicBezTo>
                <a:cubicBezTo>
                  <a:pt x="16430" y="19328"/>
                  <a:pt x="16430" y="19329"/>
                  <a:pt x="16429" y="19329"/>
                </a:cubicBezTo>
                <a:cubicBezTo>
                  <a:pt x="16429" y="19330"/>
                  <a:pt x="16428" y="19330"/>
                  <a:pt x="16427" y="19330"/>
                </a:cubicBezTo>
                <a:cubicBezTo>
                  <a:pt x="16427" y="19330"/>
                  <a:pt x="16427" y="19330"/>
                  <a:pt x="16427" y="19330"/>
                </a:cubicBezTo>
                <a:cubicBezTo>
                  <a:pt x="16422" y="19333"/>
                  <a:pt x="16417" y="19333"/>
                  <a:pt x="16413" y="19328"/>
                </a:cubicBezTo>
                <a:cubicBezTo>
                  <a:pt x="16413" y="19328"/>
                  <a:pt x="16413" y="19328"/>
                  <a:pt x="16413" y="19328"/>
                </a:cubicBezTo>
                <a:cubicBezTo>
                  <a:pt x="16410" y="19325"/>
                  <a:pt x="16408" y="19319"/>
                  <a:pt x="16405" y="19311"/>
                </a:cubicBezTo>
                <a:cubicBezTo>
                  <a:pt x="16397" y="19283"/>
                  <a:pt x="16279" y="19265"/>
                  <a:pt x="16122" y="19266"/>
                </a:cubicBezTo>
                <a:cubicBezTo>
                  <a:pt x="15974" y="19268"/>
                  <a:pt x="15843" y="19264"/>
                  <a:pt x="15831" y="19258"/>
                </a:cubicBezTo>
                <a:cubicBezTo>
                  <a:pt x="15818" y="19252"/>
                  <a:pt x="15798" y="19251"/>
                  <a:pt x="15786" y="19257"/>
                </a:cubicBezTo>
                <a:cubicBezTo>
                  <a:pt x="15774" y="19262"/>
                  <a:pt x="15715" y="19264"/>
                  <a:pt x="15654" y="19260"/>
                </a:cubicBezTo>
                <a:cubicBezTo>
                  <a:pt x="15592" y="19257"/>
                  <a:pt x="15562" y="19255"/>
                  <a:pt x="15531" y="19256"/>
                </a:cubicBezTo>
                <a:cubicBezTo>
                  <a:pt x="15500" y="19256"/>
                  <a:pt x="15467" y="19258"/>
                  <a:pt x="15400" y="19263"/>
                </a:cubicBezTo>
                <a:cubicBezTo>
                  <a:pt x="15373" y="19265"/>
                  <a:pt x="15344" y="19263"/>
                  <a:pt x="15320" y="19258"/>
                </a:cubicBezTo>
                <a:cubicBezTo>
                  <a:pt x="15296" y="19254"/>
                  <a:pt x="15276" y="19247"/>
                  <a:pt x="15266" y="19238"/>
                </a:cubicBezTo>
                <a:cubicBezTo>
                  <a:pt x="15261" y="19234"/>
                  <a:pt x="15255" y="19231"/>
                  <a:pt x="15247" y="1923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6" name="Person is reported for criminal act."/>
          <p:cNvSpPr txBox="1"/>
          <p:nvPr/>
        </p:nvSpPr>
        <p:spPr>
          <a:xfrm>
            <a:off x="-42567" y="2546094"/>
            <a:ext cx="5462161" cy="2634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/>
            </a:lvl1pPr>
          </a:lstStyle>
          <a:p>
            <a:pPr/>
            <a:r>
              <a:t>Person is reported for criminal act.</a:t>
            </a:r>
          </a:p>
        </p:txBody>
      </p:sp>
      <p:sp>
        <p:nvSpPr>
          <p:cNvPr id="157" name="A crime is behavior that is punishable as a public offense. The…"/>
          <p:cNvSpPr txBox="1"/>
          <p:nvPr/>
        </p:nvSpPr>
        <p:spPr>
          <a:xfrm>
            <a:off x="242831" y="5246308"/>
            <a:ext cx="4891365" cy="568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3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 crime is behavior that is punishable as a public </a:t>
            </a:r>
            <a:r>
              <a:rPr>
                <a:solidFill>
                  <a:srgbClr val="001C72"/>
                </a:solidFill>
                <a:hlinkClick r:id="rId3" invalidUrl="" action="" tgtFrame="" tooltip="" history="1" highlightClick="0" endSnd="0"/>
              </a:rPr>
              <a:t>offense</a:t>
            </a:r>
            <a:r>
              <a:t>. The</a:t>
            </a:r>
          </a:p>
          <a:p>
            <a:pPr algn="l" defTabSz="457200">
              <a:defRPr sz="33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>
                <a:solidFill>
                  <a:srgbClr val="001C72"/>
                </a:solidFill>
                <a:hlinkClick r:id="rId4" invalidUrl="" action="" tgtFrame="" tooltip="" history="1" highlightClick="0" endSnd="0"/>
              </a:rPr>
              <a:t>elements</a:t>
            </a:r>
            <a:r>
              <a:t> of a crime generally come from </a:t>
            </a:r>
            <a:r>
              <a:rPr>
                <a:solidFill>
                  <a:srgbClr val="001C72"/>
                </a:solidFill>
                <a:hlinkClick r:id="rId5" invalidUrl="" action="" tgtFrame="" tooltip="" history="1" highlightClick="0" endSnd="0"/>
              </a:rPr>
              <a:t>statutes</a:t>
            </a:r>
            <a:r>
              <a:t>, but may also be supplied by the </a:t>
            </a:r>
            <a:r>
              <a:rPr>
                <a:solidFill>
                  <a:srgbClr val="001C72"/>
                </a:solidFill>
                <a:hlinkClick r:id="rId6" invalidUrl="" action="" tgtFrame="" tooltip="" history="1" highlightClick="0" endSnd="0"/>
              </a:rPr>
              <a:t>common law</a:t>
            </a:r>
            <a:r>
              <a:t> in </a:t>
            </a:r>
            <a:r>
              <a:rPr>
                <a:solidFill>
                  <a:srgbClr val="001C72"/>
                </a:solidFill>
                <a:hlinkClick r:id="rId7" invalidUrl="" action="" tgtFrame="" tooltip="" history="1" highlightClick="0" endSnd="0"/>
              </a:rPr>
              <a:t>states</a:t>
            </a:r>
            <a:r>
              <a:t> where the </a:t>
            </a:r>
            <a:r>
              <a:rPr>
                <a:solidFill>
                  <a:srgbClr val="001C72"/>
                </a:solidFill>
                <a:hlinkClick r:id="rId8" invalidUrl="" action="" tgtFrame="" tooltip="" history="1" highlightClick="0" endSnd="0"/>
              </a:rPr>
              <a:t>criminal </a:t>
            </a:r>
            <a:r>
              <a:t>common law still carries force. 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creenshot 2022-12-07 at 09.58.39.png" descr="Screenshot 2022-12-07 at 09.58.39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"/>
          <a:stretch>
            <a:fillRect/>
          </a:stretch>
        </p:blipFill>
        <p:spPr>
          <a:xfrm>
            <a:off x="-20108730" y="68719"/>
            <a:ext cx="35655524" cy="16444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768"/>
                </a:lnTo>
                <a:lnTo>
                  <a:pt x="0" y="3535"/>
                </a:lnTo>
                <a:lnTo>
                  <a:pt x="1429" y="3548"/>
                </a:lnTo>
                <a:lnTo>
                  <a:pt x="2857" y="3560"/>
                </a:lnTo>
                <a:lnTo>
                  <a:pt x="2863" y="10908"/>
                </a:lnTo>
                <a:lnTo>
                  <a:pt x="2868" y="18255"/>
                </a:lnTo>
                <a:lnTo>
                  <a:pt x="8239" y="18255"/>
                </a:lnTo>
                <a:cubicBezTo>
                  <a:pt x="10018" y="18255"/>
                  <a:pt x="11362" y="18251"/>
                  <a:pt x="12262" y="18243"/>
                </a:cubicBezTo>
                <a:cubicBezTo>
                  <a:pt x="13163" y="18235"/>
                  <a:pt x="13620" y="18223"/>
                  <a:pt x="13624" y="18207"/>
                </a:cubicBezTo>
                <a:cubicBezTo>
                  <a:pt x="13632" y="18181"/>
                  <a:pt x="13671" y="18159"/>
                  <a:pt x="13712" y="18159"/>
                </a:cubicBezTo>
                <a:cubicBezTo>
                  <a:pt x="13753" y="18159"/>
                  <a:pt x="13793" y="18181"/>
                  <a:pt x="13800" y="18207"/>
                </a:cubicBezTo>
                <a:cubicBezTo>
                  <a:pt x="13803" y="18215"/>
                  <a:pt x="13826" y="18222"/>
                  <a:pt x="13869" y="18228"/>
                </a:cubicBezTo>
                <a:cubicBezTo>
                  <a:pt x="13869" y="18228"/>
                  <a:pt x="13869" y="18228"/>
                  <a:pt x="13869" y="18228"/>
                </a:cubicBezTo>
                <a:cubicBezTo>
                  <a:pt x="13869" y="18228"/>
                  <a:pt x="13870" y="18228"/>
                  <a:pt x="13870" y="18228"/>
                </a:cubicBezTo>
                <a:cubicBezTo>
                  <a:pt x="13922" y="18235"/>
                  <a:pt x="14022" y="18240"/>
                  <a:pt x="14129" y="18244"/>
                </a:cubicBezTo>
                <a:cubicBezTo>
                  <a:pt x="14289" y="18250"/>
                  <a:pt x="14488" y="18255"/>
                  <a:pt x="14760" y="18255"/>
                </a:cubicBezTo>
                <a:cubicBezTo>
                  <a:pt x="15021" y="18255"/>
                  <a:pt x="15258" y="18259"/>
                  <a:pt x="15432" y="18267"/>
                </a:cubicBezTo>
                <a:cubicBezTo>
                  <a:pt x="15519" y="18271"/>
                  <a:pt x="15589" y="18275"/>
                  <a:pt x="15639" y="18280"/>
                </a:cubicBezTo>
                <a:cubicBezTo>
                  <a:pt x="15688" y="18285"/>
                  <a:pt x="15716" y="18290"/>
                  <a:pt x="15718" y="18296"/>
                </a:cubicBezTo>
                <a:cubicBezTo>
                  <a:pt x="15724" y="18318"/>
                  <a:pt x="15732" y="18474"/>
                  <a:pt x="15734" y="18642"/>
                </a:cubicBezTo>
                <a:cubicBezTo>
                  <a:pt x="15737" y="18810"/>
                  <a:pt x="15741" y="18961"/>
                  <a:pt x="15745" y="18976"/>
                </a:cubicBezTo>
                <a:cubicBezTo>
                  <a:pt x="15746" y="18981"/>
                  <a:pt x="15748" y="18985"/>
                  <a:pt x="15751" y="18988"/>
                </a:cubicBezTo>
                <a:cubicBezTo>
                  <a:pt x="15754" y="18991"/>
                  <a:pt x="15759" y="18993"/>
                  <a:pt x="15764" y="18995"/>
                </a:cubicBezTo>
                <a:cubicBezTo>
                  <a:pt x="15772" y="18997"/>
                  <a:pt x="15782" y="18998"/>
                  <a:pt x="15792" y="18997"/>
                </a:cubicBezTo>
                <a:cubicBezTo>
                  <a:pt x="15803" y="18995"/>
                  <a:pt x="15815" y="18990"/>
                  <a:pt x="15827" y="18984"/>
                </a:cubicBezTo>
                <a:cubicBezTo>
                  <a:pt x="15838" y="18977"/>
                  <a:pt x="15849" y="18968"/>
                  <a:pt x="15857" y="18957"/>
                </a:cubicBezTo>
                <a:cubicBezTo>
                  <a:pt x="15860" y="18952"/>
                  <a:pt x="15864" y="18949"/>
                  <a:pt x="15868" y="18948"/>
                </a:cubicBezTo>
                <a:cubicBezTo>
                  <a:pt x="15872" y="18946"/>
                  <a:pt x="15876" y="18946"/>
                  <a:pt x="15879" y="18948"/>
                </a:cubicBezTo>
                <a:cubicBezTo>
                  <a:pt x="15881" y="18948"/>
                  <a:pt x="15883" y="18951"/>
                  <a:pt x="15885" y="18953"/>
                </a:cubicBezTo>
                <a:cubicBezTo>
                  <a:pt x="15887" y="18954"/>
                  <a:pt x="15888" y="18954"/>
                  <a:pt x="15889" y="18956"/>
                </a:cubicBezTo>
                <a:cubicBezTo>
                  <a:pt x="15892" y="18960"/>
                  <a:pt x="15895" y="18966"/>
                  <a:pt x="15897" y="18973"/>
                </a:cubicBezTo>
                <a:cubicBezTo>
                  <a:pt x="15901" y="18985"/>
                  <a:pt x="15973" y="18996"/>
                  <a:pt x="16081" y="19004"/>
                </a:cubicBezTo>
                <a:cubicBezTo>
                  <a:pt x="16297" y="19020"/>
                  <a:pt x="16655" y="19024"/>
                  <a:pt x="16890" y="19015"/>
                </a:cubicBezTo>
                <a:cubicBezTo>
                  <a:pt x="17007" y="19010"/>
                  <a:pt x="17093" y="19002"/>
                  <a:pt x="17115" y="18989"/>
                </a:cubicBezTo>
                <a:cubicBezTo>
                  <a:pt x="17155" y="18967"/>
                  <a:pt x="17158" y="18933"/>
                  <a:pt x="17148" y="18640"/>
                </a:cubicBezTo>
                <a:cubicBezTo>
                  <a:pt x="17145" y="18545"/>
                  <a:pt x="17145" y="18461"/>
                  <a:pt x="17147" y="18399"/>
                </a:cubicBezTo>
                <a:cubicBezTo>
                  <a:pt x="17149" y="18336"/>
                  <a:pt x="17153" y="18295"/>
                  <a:pt x="17160" y="18287"/>
                </a:cubicBezTo>
                <a:cubicBezTo>
                  <a:pt x="17163" y="18283"/>
                  <a:pt x="17186" y="18278"/>
                  <a:pt x="17225" y="18275"/>
                </a:cubicBezTo>
                <a:cubicBezTo>
                  <a:pt x="17265" y="18271"/>
                  <a:pt x="17321" y="18268"/>
                  <a:pt x="17389" y="18265"/>
                </a:cubicBezTo>
                <a:cubicBezTo>
                  <a:pt x="17525" y="18259"/>
                  <a:pt x="17709" y="18255"/>
                  <a:pt x="17910" y="18254"/>
                </a:cubicBezTo>
                <a:lnTo>
                  <a:pt x="18638" y="18250"/>
                </a:lnTo>
                <a:lnTo>
                  <a:pt x="18649" y="17978"/>
                </a:lnTo>
                <a:cubicBezTo>
                  <a:pt x="18656" y="17830"/>
                  <a:pt x="18658" y="17617"/>
                  <a:pt x="18656" y="17428"/>
                </a:cubicBezTo>
                <a:cubicBezTo>
                  <a:pt x="18655" y="17238"/>
                  <a:pt x="18650" y="17070"/>
                  <a:pt x="18642" y="17013"/>
                </a:cubicBezTo>
                <a:cubicBezTo>
                  <a:pt x="18640" y="16998"/>
                  <a:pt x="18640" y="16986"/>
                  <a:pt x="18644" y="16976"/>
                </a:cubicBezTo>
                <a:cubicBezTo>
                  <a:pt x="18647" y="16967"/>
                  <a:pt x="18653" y="16959"/>
                  <a:pt x="18662" y="16952"/>
                </a:cubicBezTo>
                <a:cubicBezTo>
                  <a:pt x="18664" y="16951"/>
                  <a:pt x="18666" y="16950"/>
                  <a:pt x="18667" y="16948"/>
                </a:cubicBezTo>
                <a:cubicBezTo>
                  <a:pt x="18667" y="16948"/>
                  <a:pt x="18668" y="16949"/>
                  <a:pt x="18668" y="16948"/>
                </a:cubicBezTo>
                <a:cubicBezTo>
                  <a:pt x="18673" y="16945"/>
                  <a:pt x="18681" y="16942"/>
                  <a:pt x="18689" y="16939"/>
                </a:cubicBezTo>
                <a:cubicBezTo>
                  <a:pt x="18691" y="16938"/>
                  <a:pt x="18692" y="16938"/>
                  <a:pt x="18694" y="16937"/>
                </a:cubicBezTo>
                <a:cubicBezTo>
                  <a:pt x="18714" y="16930"/>
                  <a:pt x="18739" y="16923"/>
                  <a:pt x="18776" y="16917"/>
                </a:cubicBezTo>
                <a:cubicBezTo>
                  <a:pt x="18814" y="16910"/>
                  <a:pt x="18842" y="16902"/>
                  <a:pt x="18864" y="16892"/>
                </a:cubicBezTo>
                <a:cubicBezTo>
                  <a:pt x="18869" y="16890"/>
                  <a:pt x="18875" y="16888"/>
                  <a:pt x="18879" y="16885"/>
                </a:cubicBezTo>
                <a:cubicBezTo>
                  <a:pt x="18883" y="16883"/>
                  <a:pt x="18886" y="16881"/>
                  <a:pt x="18889" y="16879"/>
                </a:cubicBezTo>
                <a:cubicBezTo>
                  <a:pt x="18889" y="16879"/>
                  <a:pt x="18889" y="16879"/>
                  <a:pt x="18889" y="16879"/>
                </a:cubicBezTo>
                <a:cubicBezTo>
                  <a:pt x="18895" y="16874"/>
                  <a:pt x="18901" y="16870"/>
                  <a:pt x="18905" y="16865"/>
                </a:cubicBezTo>
                <a:cubicBezTo>
                  <a:pt x="18909" y="16859"/>
                  <a:pt x="18914" y="16854"/>
                  <a:pt x="18915" y="16847"/>
                </a:cubicBezTo>
                <a:cubicBezTo>
                  <a:pt x="18917" y="16843"/>
                  <a:pt x="18917" y="16838"/>
                  <a:pt x="18917" y="16833"/>
                </a:cubicBezTo>
                <a:cubicBezTo>
                  <a:pt x="18914" y="16743"/>
                  <a:pt x="18911" y="16695"/>
                  <a:pt x="18904" y="16673"/>
                </a:cubicBezTo>
                <a:cubicBezTo>
                  <a:pt x="18901" y="16661"/>
                  <a:pt x="18896" y="16656"/>
                  <a:pt x="18889" y="16655"/>
                </a:cubicBezTo>
                <a:cubicBezTo>
                  <a:pt x="18883" y="16655"/>
                  <a:pt x="18875" y="16658"/>
                  <a:pt x="18864" y="16664"/>
                </a:cubicBezTo>
                <a:cubicBezTo>
                  <a:pt x="18840" y="16678"/>
                  <a:pt x="18803" y="16674"/>
                  <a:pt x="18782" y="16656"/>
                </a:cubicBezTo>
                <a:cubicBezTo>
                  <a:pt x="18773" y="16649"/>
                  <a:pt x="18766" y="16642"/>
                  <a:pt x="18762" y="16637"/>
                </a:cubicBezTo>
                <a:cubicBezTo>
                  <a:pt x="18757" y="16631"/>
                  <a:pt x="18755" y="16626"/>
                  <a:pt x="18754" y="16620"/>
                </a:cubicBezTo>
                <a:cubicBezTo>
                  <a:pt x="18754" y="16613"/>
                  <a:pt x="18756" y="16607"/>
                  <a:pt x="18760" y="16598"/>
                </a:cubicBezTo>
                <a:cubicBezTo>
                  <a:pt x="18764" y="16590"/>
                  <a:pt x="18771" y="16579"/>
                  <a:pt x="18779" y="16566"/>
                </a:cubicBezTo>
                <a:cubicBezTo>
                  <a:pt x="18799" y="16534"/>
                  <a:pt x="18819" y="16466"/>
                  <a:pt x="18824" y="16414"/>
                </a:cubicBezTo>
                <a:cubicBezTo>
                  <a:pt x="18827" y="16388"/>
                  <a:pt x="18833" y="16366"/>
                  <a:pt x="18840" y="16352"/>
                </a:cubicBezTo>
                <a:cubicBezTo>
                  <a:pt x="18844" y="16345"/>
                  <a:pt x="18848" y="16340"/>
                  <a:pt x="18852" y="16337"/>
                </a:cubicBezTo>
                <a:cubicBezTo>
                  <a:pt x="18857" y="16334"/>
                  <a:pt x="18861" y="16333"/>
                  <a:pt x="18865" y="16335"/>
                </a:cubicBezTo>
                <a:cubicBezTo>
                  <a:pt x="18885" y="16345"/>
                  <a:pt x="18875" y="16298"/>
                  <a:pt x="18842" y="16216"/>
                </a:cubicBezTo>
                <a:cubicBezTo>
                  <a:pt x="18812" y="16142"/>
                  <a:pt x="18785" y="16072"/>
                  <a:pt x="18782" y="16062"/>
                </a:cubicBezTo>
                <a:cubicBezTo>
                  <a:pt x="18781" y="16060"/>
                  <a:pt x="18780" y="16062"/>
                  <a:pt x="18778" y="16065"/>
                </a:cubicBezTo>
                <a:cubicBezTo>
                  <a:pt x="18777" y="16070"/>
                  <a:pt x="18774" y="16077"/>
                  <a:pt x="18772" y="16087"/>
                </a:cubicBezTo>
                <a:cubicBezTo>
                  <a:pt x="18767" y="16107"/>
                  <a:pt x="18761" y="16138"/>
                  <a:pt x="18754" y="16173"/>
                </a:cubicBezTo>
                <a:cubicBezTo>
                  <a:pt x="18751" y="16195"/>
                  <a:pt x="18747" y="16213"/>
                  <a:pt x="18742" y="16229"/>
                </a:cubicBezTo>
                <a:cubicBezTo>
                  <a:pt x="18738" y="16244"/>
                  <a:pt x="18733" y="16256"/>
                  <a:pt x="18727" y="16266"/>
                </a:cubicBezTo>
                <a:cubicBezTo>
                  <a:pt x="18722" y="16275"/>
                  <a:pt x="18717" y="16282"/>
                  <a:pt x="18711" y="16285"/>
                </a:cubicBezTo>
                <a:cubicBezTo>
                  <a:pt x="18705" y="16289"/>
                  <a:pt x="18699" y="16289"/>
                  <a:pt x="18693" y="16286"/>
                </a:cubicBezTo>
                <a:cubicBezTo>
                  <a:pt x="18684" y="16283"/>
                  <a:pt x="18677" y="16271"/>
                  <a:pt x="18672" y="16222"/>
                </a:cubicBezTo>
                <a:cubicBezTo>
                  <a:pt x="18666" y="16173"/>
                  <a:pt x="18662" y="16086"/>
                  <a:pt x="18659" y="15936"/>
                </a:cubicBezTo>
                <a:cubicBezTo>
                  <a:pt x="18656" y="15785"/>
                  <a:pt x="18654" y="15569"/>
                  <a:pt x="18653" y="15260"/>
                </a:cubicBezTo>
                <a:cubicBezTo>
                  <a:pt x="18651" y="14952"/>
                  <a:pt x="18650" y="14551"/>
                  <a:pt x="18649" y="14028"/>
                </a:cubicBezTo>
                <a:cubicBezTo>
                  <a:pt x="18647" y="13297"/>
                  <a:pt x="18647" y="12732"/>
                  <a:pt x="18650" y="12346"/>
                </a:cubicBezTo>
                <a:cubicBezTo>
                  <a:pt x="18652" y="12167"/>
                  <a:pt x="18653" y="12041"/>
                  <a:pt x="18656" y="11940"/>
                </a:cubicBezTo>
                <a:cubicBezTo>
                  <a:pt x="18657" y="11876"/>
                  <a:pt x="18658" y="11817"/>
                  <a:pt x="18660" y="11784"/>
                </a:cubicBezTo>
                <a:cubicBezTo>
                  <a:pt x="18662" y="11757"/>
                  <a:pt x="18663" y="11741"/>
                  <a:pt x="18665" y="11737"/>
                </a:cubicBezTo>
                <a:cubicBezTo>
                  <a:pt x="18677" y="11710"/>
                  <a:pt x="18744" y="11688"/>
                  <a:pt x="18814" y="11686"/>
                </a:cubicBezTo>
                <a:lnTo>
                  <a:pt x="18940" y="11684"/>
                </a:lnTo>
                <a:lnTo>
                  <a:pt x="18941" y="11477"/>
                </a:lnTo>
                <a:cubicBezTo>
                  <a:pt x="18941" y="11420"/>
                  <a:pt x="18938" y="11363"/>
                  <a:pt x="18933" y="11316"/>
                </a:cubicBezTo>
                <a:cubicBezTo>
                  <a:pt x="18928" y="11270"/>
                  <a:pt x="18921" y="11234"/>
                  <a:pt x="18914" y="11220"/>
                </a:cubicBezTo>
                <a:cubicBezTo>
                  <a:pt x="18906" y="11207"/>
                  <a:pt x="18899" y="11183"/>
                  <a:pt x="18894" y="11155"/>
                </a:cubicBezTo>
                <a:cubicBezTo>
                  <a:pt x="18889" y="11128"/>
                  <a:pt x="18886" y="11097"/>
                  <a:pt x="18886" y="11069"/>
                </a:cubicBezTo>
                <a:cubicBezTo>
                  <a:pt x="18886" y="11024"/>
                  <a:pt x="18884" y="10987"/>
                  <a:pt x="18880" y="10957"/>
                </a:cubicBezTo>
                <a:cubicBezTo>
                  <a:pt x="18876" y="10928"/>
                  <a:pt x="18871" y="10906"/>
                  <a:pt x="18864" y="10892"/>
                </a:cubicBezTo>
                <a:cubicBezTo>
                  <a:pt x="18864" y="10892"/>
                  <a:pt x="18864" y="10892"/>
                  <a:pt x="18863" y="10891"/>
                </a:cubicBezTo>
                <a:cubicBezTo>
                  <a:pt x="18849" y="10863"/>
                  <a:pt x="18829" y="10865"/>
                  <a:pt x="18802" y="10901"/>
                </a:cubicBezTo>
                <a:cubicBezTo>
                  <a:pt x="18791" y="10916"/>
                  <a:pt x="18781" y="10925"/>
                  <a:pt x="18771" y="10931"/>
                </a:cubicBezTo>
                <a:cubicBezTo>
                  <a:pt x="18771" y="10931"/>
                  <a:pt x="18771" y="10931"/>
                  <a:pt x="18771" y="10931"/>
                </a:cubicBezTo>
                <a:cubicBezTo>
                  <a:pt x="18769" y="10932"/>
                  <a:pt x="18767" y="10932"/>
                  <a:pt x="18766" y="10933"/>
                </a:cubicBezTo>
                <a:cubicBezTo>
                  <a:pt x="18763" y="10934"/>
                  <a:pt x="18760" y="10935"/>
                  <a:pt x="18758" y="10936"/>
                </a:cubicBezTo>
                <a:cubicBezTo>
                  <a:pt x="18756" y="10936"/>
                  <a:pt x="18754" y="10937"/>
                  <a:pt x="18753" y="10937"/>
                </a:cubicBezTo>
                <a:cubicBezTo>
                  <a:pt x="18745" y="10937"/>
                  <a:pt x="18738" y="10935"/>
                  <a:pt x="18730" y="10930"/>
                </a:cubicBezTo>
                <a:cubicBezTo>
                  <a:pt x="18721" y="10925"/>
                  <a:pt x="18711" y="10917"/>
                  <a:pt x="18700" y="10906"/>
                </a:cubicBezTo>
                <a:lnTo>
                  <a:pt x="18643" y="10850"/>
                </a:lnTo>
                <a:lnTo>
                  <a:pt x="18643" y="9924"/>
                </a:lnTo>
                <a:cubicBezTo>
                  <a:pt x="18643" y="9666"/>
                  <a:pt x="18644" y="9474"/>
                  <a:pt x="18647" y="9324"/>
                </a:cubicBezTo>
                <a:cubicBezTo>
                  <a:pt x="18647" y="9314"/>
                  <a:pt x="18647" y="9300"/>
                  <a:pt x="18647" y="9291"/>
                </a:cubicBezTo>
                <a:cubicBezTo>
                  <a:pt x="18649" y="9222"/>
                  <a:pt x="18651" y="9161"/>
                  <a:pt x="18654" y="9112"/>
                </a:cubicBezTo>
                <a:cubicBezTo>
                  <a:pt x="18654" y="9112"/>
                  <a:pt x="18654" y="9112"/>
                  <a:pt x="18654" y="9112"/>
                </a:cubicBezTo>
                <a:cubicBezTo>
                  <a:pt x="18657" y="9059"/>
                  <a:pt x="18661" y="9017"/>
                  <a:pt x="18667" y="8983"/>
                </a:cubicBezTo>
                <a:cubicBezTo>
                  <a:pt x="18670" y="8966"/>
                  <a:pt x="18673" y="8952"/>
                  <a:pt x="18676" y="8939"/>
                </a:cubicBezTo>
                <a:cubicBezTo>
                  <a:pt x="18680" y="8926"/>
                  <a:pt x="18683" y="8916"/>
                  <a:pt x="18687" y="8907"/>
                </a:cubicBezTo>
                <a:cubicBezTo>
                  <a:pt x="18688" y="8907"/>
                  <a:pt x="18688" y="8907"/>
                  <a:pt x="18688" y="8906"/>
                </a:cubicBezTo>
                <a:cubicBezTo>
                  <a:pt x="18689" y="8904"/>
                  <a:pt x="18690" y="8903"/>
                  <a:pt x="18691" y="8901"/>
                </a:cubicBezTo>
                <a:cubicBezTo>
                  <a:pt x="18691" y="8900"/>
                  <a:pt x="18692" y="8899"/>
                  <a:pt x="18692" y="8899"/>
                </a:cubicBezTo>
                <a:cubicBezTo>
                  <a:pt x="18695" y="8894"/>
                  <a:pt x="18697" y="8890"/>
                  <a:pt x="18700" y="8886"/>
                </a:cubicBezTo>
                <a:cubicBezTo>
                  <a:pt x="18700" y="8886"/>
                  <a:pt x="18700" y="8886"/>
                  <a:pt x="18700" y="8886"/>
                </a:cubicBezTo>
                <a:cubicBezTo>
                  <a:pt x="18707" y="8876"/>
                  <a:pt x="18716" y="8870"/>
                  <a:pt x="18725" y="8865"/>
                </a:cubicBezTo>
                <a:cubicBezTo>
                  <a:pt x="18725" y="8865"/>
                  <a:pt x="18725" y="8865"/>
                  <a:pt x="18725" y="8865"/>
                </a:cubicBezTo>
                <a:cubicBezTo>
                  <a:pt x="18733" y="8862"/>
                  <a:pt x="18742" y="8860"/>
                  <a:pt x="18750" y="8859"/>
                </a:cubicBezTo>
                <a:cubicBezTo>
                  <a:pt x="18751" y="8859"/>
                  <a:pt x="18752" y="8859"/>
                  <a:pt x="18753" y="8858"/>
                </a:cubicBezTo>
                <a:cubicBezTo>
                  <a:pt x="18758" y="8858"/>
                  <a:pt x="18763" y="8856"/>
                  <a:pt x="18768" y="8856"/>
                </a:cubicBezTo>
                <a:cubicBezTo>
                  <a:pt x="18784" y="8856"/>
                  <a:pt x="18802" y="8858"/>
                  <a:pt x="18822" y="8861"/>
                </a:cubicBezTo>
                <a:cubicBezTo>
                  <a:pt x="18877" y="8868"/>
                  <a:pt x="18933" y="8887"/>
                  <a:pt x="18946" y="8904"/>
                </a:cubicBezTo>
                <a:cubicBezTo>
                  <a:pt x="18959" y="8922"/>
                  <a:pt x="18975" y="8904"/>
                  <a:pt x="18982" y="8865"/>
                </a:cubicBezTo>
                <a:cubicBezTo>
                  <a:pt x="18984" y="8855"/>
                  <a:pt x="18985" y="8846"/>
                  <a:pt x="18985" y="8838"/>
                </a:cubicBezTo>
                <a:cubicBezTo>
                  <a:pt x="18985" y="8830"/>
                  <a:pt x="18985" y="8823"/>
                  <a:pt x="18984" y="8818"/>
                </a:cubicBezTo>
                <a:cubicBezTo>
                  <a:pt x="18981" y="8807"/>
                  <a:pt x="18976" y="8802"/>
                  <a:pt x="18969" y="8805"/>
                </a:cubicBezTo>
                <a:cubicBezTo>
                  <a:pt x="18961" y="8808"/>
                  <a:pt x="18954" y="8799"/>
                  <a:pt x="18948" y="8782"/>
                </a:cubicBezTo>
                <a:cubicBezTo>
                  <a:pt x="18941" y="8764"/>
                  <a:pt x="18937" y="8739"/>
                  <a:pt x="18935" y="8709"/>
                </a:cubicBezTo>
                <a:cubicBezTo>
                  <a:pt x="18933" y="8689"/>
                  <a:pt x="18931" y="8673"/>
                  <a:pt x="18928" y="8660"/>
                </a:cubicBezTo>
                <a:cubicBezTo>
                  <a:pt x="18928" y="8656"/>
                  <a:pt x="18927" y="8654"/>
                  <a:pt x="18926" y="8650"/>
                </a:cubicBezTo>
                <a:cubicBezTo>
                  <a:pt x="18924" y="8645"/>
                  <a:pt x="18922" y="8641"/>
                  <a:pt x="18920" y="8637"/>
                </a:cubicBezTo>
                <a:cubicBezTo>
                  <a:pt x="18918" y="8633"/>
                  <a:pt x="18917" y="8628"/>
                  <a:pt x="18914" y="8625"/>
                </a:cubicBezTo>
                <a:cubicBezTo>
                  <a:pt x="18913" y="8624"/>
                  <a:pt x="18912" y="8622"/>
                  <a:pt x="18911" y="8621"/>
                </a:cubicBezTo>
                <a:cubicBezTo>
                  <a:pt x="18904" y="8614"/>
                  <a:pt x="18896" y="8608"/>
                  <a:pt x="18886" y="8606"/>
                </a:cubicBezTo>
                <a:cubicBezTo>
                  <a:pt x="18874" y="8603"/>
                  <a:pt x="18860" y="8601"/>
                  <a:pt x="18842" y="8601"/>
                </a:cubicBezTo>
                <a:cubicBezTo>
                  <a:pt x="18795" y="8601"/>
                  <a:pt x="18750" y="8580"/>
                  <a:pt x="18743" y="8554"/>
                </a:cubicBezTo>
                <a:cubicBezTo>
                  <a:pt x="18739" y="8542"/>
                  <a:pt x="18737" y="8532"/>
                  <a:pt x="18738" y="8522"/>
                </a:cubicBezTo>
                <a:cubicBezTo>
                  <a:pt x="18739" y="8513"/>
                  <a:pt x="18743" y="8504"/>
                  <a:pt x="18751" y="8496"/>
                </a:cubicBezTo>
                <a:cubicBezTo>
                  <a:pt x="18765" y="8480"/>
                  <a:pt x="18794" y="8463"/>
                  <a:pt x="18843" y="8440"/>
                </a:cubicBezTo>
                <a:cubicBezTo>
                  <a:pt x="18893" y="8417"/>
                  <a:pt x="18898" y="8394"/>
                  <a:pt x="18890" y="8245"/>
                </a:cubicBezTo>
                <a:cubicBezTo>
                  <a:pt x="18888" y="8198"/>
                  <a:pt x="18884" y="8156"/>
                  <a:pt x="18880" y="8124"/>
                </a:cubicBezTo>
                <a:cubicBezTo>
                  <a:pt x="18876" y="8093"/>
                  <a:pt x="18871" y="8073"/>
                  <a:pt x="18867" y="8072"/>
                </a:cubicBezTo>
                <a:cubicBezTo>
                  <a:pt x="18860" y="8070"/>
                  <a:pt x="18835" y="8062"/>
                  <a:pt x="18813" y="8052"/>
                </a:cubicBezTo>
                <a:cubicBezTo>
                  <a:pt x="18781" y="8039"/>
                  <a:pt x="18778" y="8049"/>
                  <a:pt x="18799" y="8103"/>
                </a:cubicBezTo>
                <a:cubicBezTo>
                  <a:pt x="18819" y="8156"/>
                  <a:pt x="18816" y="8176"/>
                  <a:pt x="18784" y="8198"/>
                </a:cubicBezTo>
                <a:cubicBezTo>
                  <a:pt x="18761" y="8214"/>
                  <a:pt x="18726" y="8246"/>
                  <a:pt x="18705" y="8270"/>
                </a:cubicBezTo>
                <a:cubicBezTo>
                  <a:pt x="18683" y="8295"/>
                  <a:pt x="18663" y="8295"/>
                  <a:pt x="18655" y="8270"/>
                </a:cubicBezTo>
                <a:cubicBezTo>
                  <a:pt x="18649" y="8247"/>
                  <a:pt x="18641" y="7909"/>
                  <a:pt x="18638" y="7519"/>
                </a:cubicBezTo>
                <a:lnTo>
                  <a:pt x="18633" y="6810"/>
                </a:lnTo>
                <a:lnTo>
                  <a:pt x="18920" y="6819"/>
                </a:lnTo>
                <a:cubicBezTo>
                  <a:pt x="19077" y="6823"/>
                  <a:pt x="19231" y="6834"/>
                  <a:pt x="19261" y="6842"/>
                </a:cubicBezTo>
                <a:cubicBezTo>
                  <a:pt x="19312" y="6856"/>
                  <a:pt x="19316" y="6843"/>
                  <a:pt x="19316" y="6667"/>
                </a:cubicBezTo>
                <a:cubicBezTo>
                  <a:pt x="19316" y="6627"/>
                  <a:pt x="19318" y="6593"/>
                  <a:pt x="19320" y="6564"/>
                </a:cubicBezTo>
                <a:cubicBezTo>
                  <a:pt x="19321" y="6560"/>
                  <a:pt x="19321" y="6556"/>
                  <a:pt x="19321" y="6552"/>
                </a:cubicBezTo>
                <a:cubicBezTo>
                  <a:pt x="19321" y="6552"/>
                  <a:pt x="19321" y="6552"/>
                  <a:pt x="19321" y="6551"/>
                </a:cubicBezTo>
                <a:cubicBezTo>
                  <a:pt x="19324" y="6525"/>
                  <a:pt x="19327" y="6502"/>
                  <a:pt x="19332" y="6490"/>
                </a:cubicBezTo>
                <a:cubicBezTo>
                  <a:pt x="19335" y="6480"/>
                  <a:pt x="19338" y="6476"/>
                  <a:pt x="19342" y="6476"/>
                </a:cubicBezTo>
                <a:cubicBezTo>
                  <a:pt x="19353" y="6476"/>
                  <a:pt x="19361" y="6471"/>
                  <a:pt x="19368" y="6465"/>
                </a:cubicBezTo>
                <a:cubicBezTo>
                  <a:pt x="19372" y="6460"/>
                  <a:pt x="19376" y="6456"/>
                  <a:pt x="19379" y="6449"/>
                </a:cubicBezTo>
                <a:cubicBezTo>
                  <a:pt x="19382" y="6442"/>
                  <a:pt x="19382" y="6432"/>
                  <a:pt x="19383" y="6422"/>
                </a:cubicBezTo>
                <a:cubicBezTo>
                  <a:pt x="19384" y="6407"/>
                  <a:pt x="19383" y="6391"/>
                  <a:pt x="19380" y="6371"/>
                </a:cubicBezTo>
                <a:cubicBezTo>
                  <a:pt x="19380" y="6371"/>
                  <a:pt x="19380" y="6370"/>
                  <a:pt x="19380" y="6370"/>
                </a:cubicBezTo>
                <a:cubicBezTo>
                  <a:pt x="19376" y="6347"/>
                  <a:pt x="19370" y="6321"/>
                  <a:pt x="19360" y="6291"/>
                </a:cubicBezTo>
                <a:cubicBezTo>
                  <a:pt x="19353" y="6268"/>
                  <a:pt x="19346" y="6248"/>
                  <a:pt x="19338" y="6232"/>
                </a:cubicBezTo>
                <a:cubicBezTo>
                  <a:pt x="19338" y="6231"/>
                  <a:pt x="19337" y="6230"/>
                  <a:pt x="19337" y="6230"/>
                </a:cubicBezTo>
                <a:cubicBezTo>
                  <a:pt x="19337" y="6229"/>
                  <a:pt x="19336" y="6229"/>
                  <a:pt x="19336" y="6228"/>
                </a:cubicBezTo>
                <a:cubicBezTo>
                  <a:pt x="19329" y="6216"/>
                  <a:pt x="19322" y="6206"/>
                  <a:pt x="19315" y="6197"/>
                </a:cubicBezTo>
                <a:cubicBezTo>
                  <a:pt x="19312" y="6194"/>
                  <a:pt x="19309" y="6191"/>
                  <a:pt x="19306" y="6189"/>
                </a:cubicBezTo>
                <a:cubicBezTo>
                  <a:pt x="19306" y="6189"/>
                  <a:pt x="19306" y="6189"/>
                  <a:pt x="19306" y="6189"/>
                </a:cubicBezTo>
                <a:cubicBezTo>
                  <a:pt x="19299" y="6182"/>
                  <a:pt x="19291" y="6177"/>
                  <a:pt x="19283" y="6172"/>
                </a:cubicBezTo>
                <a:cubicBezTo>
                  <a:pt x="19283" y="6172"/>
                  <a:pt x="19282" y="6172"/>
                  <a:pt x="19282" y="6172"/>
                </a:cubicBezTo>
                <a:cubicBezTo>
                  <a:pt x="19279" y="6170"/>
                  <a:pt x="19276" y="6169"/>
                  <a:pt x="19274" y="6167"/>
                </a:cubicBezTo>
                <a:cubicBezTo>
                  <a:pt x="19273" y="6167"/>
                  <a:pt x="19273" y="6167"/>
                  <a:pt x="19273" y="6167"/>
                </a:cubicBezTo>
                <a:cubicBezTo>
                  <a:pt x="19261" y="6162"/>
                  <a:pt x="19247" y="6158"/>
                  <a:pt x="19232" y="6155"/>
                </a:cubicBezTo>
                <a:cubicBezTo>
                  <a:pt x="19156" y="6144"/>
                  <a:pt x="19141" y="6125"/>
                  <a:pt x="19147" y="6051"/>
                </a:cubicBezTo>
                <a:cubicBezTo>
                  <a:pt x="19148" y="6036"/>
                  <a:pt x="19147" y="6024"/>
                  <a:pt x="19146" y="6014"/>
                </a:cubicBezTo>
                <a:cubicBezTo>
                  <a:pt x="19145" y="6012"/>
                  <a:pt x="19145" y="6010"/>
                  <a:pt x="19145" y="6008"/>
                </a:cubicBezTo>
                <a:cubicBezTo>
                  <a:pt x="19142" y="5999"/>
                  <a:pt x="19139" y="5991"/>
                  <a:pt x="19134" y="5986"/>
                </a:cubicBezTo>
                <a:cubicBezTo>
                  <a:pt x="19130" y="5983"/>
                  <a:pt x="19125" y="5980"/>
                  <a:pt x="19119" y="5979"/>
                </a:cubicBezTo>
                <a:cubicBezTo>
                  <a:pt x="19107" y="5977"/>
                  <a:pt x="19091" y="5980"/>
                  <a:pt x="19071" y="5988"/>
                </a:cubicBezTo>
                <a:cubicBezTo>
                  <a:pt x="19051" y="5996"/>
                  <a:pt x="19027" y="6009"/>
                  <a:pt x="18998" y="6026"/>
                </a:cubicBezTo>
                <a:cubicBezTo>
                  <a:pt x="18993" y="6029"/>
                  <a:pt x="18989" y="6028"/>
                  <a:pt x="18985" y="6025"/>
                </a:cubicBezTo>
                <a:cubicBezTo>
                  <a:pt x="18985" y="6025"/>
                  <a:pt x="18985" y="6025"/>
                  <a:pt x="18985" y="6025"/>
                </a:cubicBezTo>
                <a:cubicBezTo>
                  <a:pt x="18984" y="6024"/>
                  <a:pt x="18982" y="6022"/>
                  <a:pt x="18981" y="6020"/>
                </a:cubicBezTo>
                <a:cubicBezTo>
                  <a:pt x="18980" y="6020"/>
                  <a:pt x="18980" y="6020"/>
                  <a:pt x="18980" y="6019"/>
                </a:cubicBezTo>
                <a:cubicBezTo>
                  <a:pt x="18980" y="6019"/>
                  <a:pt x="18980" y="6018"/>
                  <a:pt x="18980" y="6018"/>
                </a:cubicBezTo>
                <a:cubicBezTo>
                  <a:pt x="18980" y="6018"/>
                  <a:pt x="18980" y="6017"/>
                  <a:pt x="18980" y="6017"/>
                </a:cubicBezTo>
                <a:cubicBezTo>
                  <a:pt x="18976" y="6009"/>
                  <a:pt x="18972" y="5993"/>
                  <a:pt x="18970" y="5970"/>
                </a:cubicBezTo>
                <a:cubicBezTo>
                  <a:pt x="18942" y="5962"/>
                  <a:pt x="18929" y="5886"/>
                  <a:pt x="18952" y="5855"/>
                </a:cubicBezTo>
                <a:cubicBezTo>
                  <a:pt x="18956" y="5849"/>
                  <a:pt x="18961" y="5849"/>
                  <a:pt x="18965" y="5847"/>
                </a:cubicBezTo>
                <a:cubicBezTo>
                  <a:pt x="18965" y="5841"/>
                  <a:pt x="18964" y="5837"/>
                  <a:pt x="18964" y="5830"/>
                </a:cubicBezTo>
                <a:cubicBezTo>
                  <a:pt x="18964" y="5791"/>
                  <a:pt x="18963" y="5758"/>
                  <a:pt x="18962" y="5730"/>
                </a:cubicBezTo>
                <a:cubicBezTo>
                  <a:pt x="18959" y="5675"/>
                  <a:pt x="18954" y="5642"/>
                  <a:pt x="18946" y="5626"/>
                </a:cubicBezTo>
                <a:cubicBezTo>
                  <a:pt x="18941" y="5618"/>
                  <a:pt x="18937" y="5615"/>
                  <a:pt x="18931" y="5615"/>
                </a:cubicBezTo>
                <a:cubicBezTo>
                  <a:pt x="18922" y="5615"/>
                  <a:pt x="18913" y="5595"/>
                  <a:pt x="18906" y="5563"/>
                </a:cubicBezTo>
                <a:cubicBezTo>
                  <a:pt x="18898" y="5534"/>
                  <a:pt x="18892" y="5494"/>
                  <a:pt x="18887" y="5452"/>
                </a:cubicBezTo>
                <a:cubicBezTo>
                  <a:pt x="18886" y="5438"/>
                  <a:pt x="18884" y="5426"/>
                  <a:pt x="18883" y="5411"/>
                </a:cubicBezTo>
                <a:cubicBezTo>
                  <a:pt x="18880" y="5380"/>
                  <a:pt x="18878" y="5351"/>
                  <a:pt x="18876" y="5321"/>
                </a:cubicBezTo>
                <a:cubicBezTo>
                  <a:pt x="18876" y="5320"/>
                  <a:pt x="18876" y="5319"/>
                  <a:pt x="18876" y="5318"/>
                </a:cubicBezTo>
                <a:cubicBezTo>
                  <a:pt x="18876" y="5301"/>
                  <a:pt x="18875" y="5285"/>
                  <a:pt x="18875" y="5269"/>
                </a:cubicBezTo>
                <a:cubicBezTo>
                  <a:pt x="18875" y="5263"/>
                  <a:pt x="18875" y="5256"/>
                  <a:pt x="18875" y="5250"/>
                </a:cubicBezTo>
                <a:cubicBezTo>
                  <a:pt x="18875" y="5250"/>
                  <a:pt x="18875" y="5249"/>
                  <a:pt x="18875" y="5249"/>
                </a:cubicBezTo>
                <a:cubicBezTo>
                  <a:pt x="18875" y="5220"/>
                  <a:pt x="18877" y="5193"/>
                  <a:pt x="18880" y="5174"/>
                </a:cubicBezTo>
                <a:cubicBezTo>
                  <a:pt x="18884" y="5155"/>
                  <a:pt x="18882" y="5140"/>
                  <a:pt x="18875" y="5130"/>
                </a:cubicBezTo>
                <a:cubicBezTo>
                  <a:pt x="18872" y="5124"/>
                  <a:pt x="18867" y="5120"/>
                  <a:pt x="18862" y="5117"/>
                </a:cubicBezTo>
                <a:cubicBezTo>
                  <a:pt x="18856" y="5114"/>
                  <a:pt x="18850" y="5113"/>
                  <a:pt x="18842" y="5113"/>
                </a:cubicBezTo>
                <a:cubicBezTo>
                  <a:pt x="18833" y="5113"/>
                  <a:pt x="18826" y="5114"/>
                  <a:pt x="18820" y="5117"/>
                </a:cubicBezTo>
                <a:cubicBezTo>
                  <a:pt x="18815" y="5120"/>
                  <a:pt x="18811" y="5124"/>
                  <a:pt x="18808" y="5130"/>
                </a:cubicBezTo>
                <a:cubicBezTo>
                  <a:pt x="18802" y="5142"/>
                  <a:pt x="18802" y="5161"/>
                  <a:pt x="18806" y="5187"/>
                </a:cubicBezTo>
                <a:cubicBezTo>
                  <a:pt x="18811" y="5211"/>
                  <a:pt x="18810" y="5232"/>
                  <a:pt x="18807" y="5248"/>
                </a:cubicBezTo>
                <a:cubicBezTo>
                  <a:pt x="18805" y="5257"/>
                  <a:pt x="18802" y="5264"/>
                  <a:pt x="18799" y="5270"/>
                </a:cubicBezTo>
                <a:cubicBezTo>
                  <a:pt x="18795" y="5276"/>
                  <a:pt x="18790" y="5282"/>
                  <a:pt x="18785" y="5285"/>
                </a:cubicBezTo>
                <a:cubicBezTo>
                  <a:pt x="18780" y="5289"/>
                  <a:pt x="18774" y="5292"/>
                  <a:pt x="18768" y="5293"/>
                </a:cubicBezTo>
                <a:cubicBezTo>
                  <a:pt x="18762" y="5295"/>
                  <a:pt x="18755" y="5295"/>
                  <a:pt x="18747" y="5294"/>
                </a:cubicBezTo>
                <a:cubicBezTo>
                  <a:pt x="18732" y="5292"/>
                  <a:pt x="18715" y="5284"/>
                  <a:pt x="18696" y="5271"/>
                </a:cubicBezTo>
                <a:lnTo>
                  <a:pt x="18637" y="5228"/>
                </a:lnTo>
                <a:lnTo>
                  <a:pt x="18642" y="4348"/>
                </a:lnTo>
                <a:cubicBezTo>
                  <a:pt x="18644" y="3863"/>
                  <a:pt x="18650" y="3459"/>
                  <a:pt x="18654" y="3450"/>
                </a:cubicBezTo>
                <a:cubicBezTo>
                  <a:pt x="18670" y="3415"/>
                  <a:pt x="21225" y="3383"/>
                  <a:pt x="21262" y="3418"/>
                </a:cubicBezTo>
                <a:cubicBezTo>
                  <a:pt x="21284" y="3439"/>
                  <a:pt x="21309" y="3458"/>
                  <a:pt x="21317" y="3460"/>
                </a:cubicBezTo>
                <a:cubicBezTo>
                  <a:pt x="21321" y="3462"/>
                  <a:pt x="21326" y="3467"/>
                  <a:pt x="21332" y="3474"/>
                </a:cubicBezTo>
                <a:cubicBezTo>
                  <a:pt x="21332" y="3474"/>
                  <a:pt x="21332" y="3474"/>
                  <a:pt x="21332" y="3474"/>
                </a:cubicBezTo>
                <a:cubicBezTo>
                  <a:pt x="21338" y="3481"/>
                  <a:pt x="21344" y="3491"/>
                  <a:pt x="21348" y="3501"/>
                </a:cubicBezTo>
                <a:cubicBezTo>
                  <a:pt x="21356" y="3517"/>
                  <a:pt x="21368" y="3527"/>
                  <a:pt x="21382" y="3533"/>
                </a:cubicBezTo>
                <a:cubicBezTo>
                  <a:pt x="21397" y="3538"/>
                  <a:pt x="21413" y="3539"/>
                  <a:pt x="21429" y="3534"/>
                </a:cubicBezTo>
                <a:cubicBezTo>
                  <a:pt x="21433" y="3533"/>
                  <a:pt x="21437" y="3529"/>
                  <a:pt x="21441" y="3528"/>
                </a:cubicBezTo>
                <a:cubicBezTo>
                  <a:pt x="21452" y="3523"/>
                  <a:pt x="21464" y="3518"/>
                  <a:pt x="21473" y="3509"/>
                </a:cubicBezTo>
                <a:cubicBezTo>
                  <a:pt x="21479" y="3503"/>
                  <a:pt x="21485" y="3496"/>
                  <a:pt x="21489" y="3488"/>
                </a:cubicBezTo>
                <a:cubicBezTo>
                  <a:pt x="21493" y="3480"/>
                  <a:pt x="21496" y="3471"/>
                  <a:pt x="21498" y="3461"/>
                </a:cubicBezTo>
                <a:cubicBezTo>
                  <a:pt x="21500" y="3449"/>
                  <a:pt x="21503" y="3439"/>
                  <a:pt x="21507" y="3431"/>
                </a:cubicBezTo>
                <a:cubicBezTo>
                  <a:pt x="21514" y="3414"/>
                  <a:pt x="21523" y="3407"/>
                  <a:pt x="21536" y="3408"/>
                </a:cubicBezTo>
                <a:cubicBezTo>
                  <a:pt x="21542" y="3409"/>
                  <a:pt x="21548" y="3412"/>
                  <a:pt x="21556" y="3417"/>
                </a:cubicBezTo>
                <a:cubicBezTo>
                  <a:pt x="21567" y="3424"/>
                  <a:pt x="21575" y="3428"/>
                  <a:pt x="21581" y="3404"/>
                </a:cubicBezTo>
                <a:cubicBezTo>
                  <a:pt x="21584" y="3392"/>
                  <a:pt x="21587" y="3373"/>
                  <a:pt x="21589" y="3343"/>
                </a:cubicBezTo>
                <a:cubicBezTo>
                  <a:pt x="21591" y="3314"/>
                  <a:pt x="21593" y="3274"/>
                  <a:pt x="21594" y="3221"/>
                </a:cubicBezTo>
                <a:cubicBezTo>
                  <a:pt x="21594" y="3220"/>
                  <a:pt x="21594" y="3220"/>
                  <a:pt x="21594" y="3220"/>
                </a:cubicBezTo>
                <a:cubicBezTo>
                  <a:pt x="21597" y="3113"/>
                  <a:pt x="21599" y="2951"/>
                  <a:pt x="21599" y="2711"/>
                </a:cubicBezTo>
                <a:cubicBezTo>
                  <a:pt x="21599" y="2711"/>
                  <a:pt x="21599" y="2710"/>
                  <a:pt x="21599" y="2710"/>
                </a:cubicBezTo>
                <a:cubicBezTo>
                  <a:pt x="21600" y="2469"/>
                  <a:pt x="21600" y="2149"/>
                  <a:pt x="21600" y="1723"/>
                </a:cubicBez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7981" y="536"/>
                </a:moveTo>
                <a:cubicBezTo>
                  <a:pt x="18042" y="534"/>
                  <a:pt x="18109" y="534"/>
                  <a:pt x="18180" y="537"/>
                </a:cubicBezTo>
                <a:lnTo>
                  <a:pt x="18478" y="549"/>
                </a:lnTo>
                <a:cubicBezTo>
                  <a:pt x="18492" y="549"/>
                  <a:pt x="18502" y="1329"/>
                  <a:pt x="18506" y="2769"/>
                </a:cubicBezTo>
                <a:cubicBezTo>
                  <a:pt x="18509" y="4167"/>
                  <a:pt x="18503" y="5005"/>
                  <a:pt x="18490" y="5035"/>
                </a:cubicBezTo>
                <a:cubicBezTo>
                  <a:pt x="18480" y="5057"/>
                  <a:pt x="18471" y="5059"/>
                  <a:pt x="18463" y="5040"/>
                </a:cubicBezTo>
                <a:cubicBezTo>
                  <a:pt x="18460" y="5046"/>
                  <a:pt x="18455" y="5052"/>
                  <a:pt x="18450" y="5056"/>
                </a:cubicBezTo>
                <a:cubicBezTo>
                  <a:pt x="18446" y="5060"/>
                  <a:pt x="18441" y="5063"/>
                  <a:pt x="18436" y="5065"/>
                </a:cubicBezTo>
                <a:cubicBezTo>
                  <a:pt x="18428" y="5070"/>
                  <a:pt x="18415" y="5071"/>
                  <a:pt x="18404" y="5074"/>
                </a:cubicBezTo>
                <a:cubicBezTo>
                  <a:pt x="18395" y="5076"/>
                  <a:pt x="18388" y="5079"/>
                  <a:pt x="18376" y="5080"/>
                </a:cubicBezTo>
                <a:cubicBezTo>
                  <a:pt x="18357" y="5081"/>
                  <a:pt x="18329" y="5080"/>
                  <a:pt x="18301" y="5080"/>
                </a:cubicBezTo>
                <a:cubicBezTo>
                  <a:pt x="18290" y="5079"/>
                  <a:pt x="18283" y="5080"/>
                  <a:pt x="18270" y="5079"/>
                </a:cubicBezTo>
                <a:cubicBezTo>
                  <a:pt x="18269" y="5079"/>
                  <a:pt x="18267" y="5079"/>
                  <a:pt x="18266" y="5079"/>
                </a:cubicBezTo>
                <a:cubicBezTo>
                  <a:pt x="18222" y="5076"/>
                  <a:pt x="18169" y="5072"/>
                  <a:pt x="18103" y="5065"/>
                </a:cubicBezTo>
                <a:lnTo>
                  <a:pt x="17860" y="5041"/>
                </a:lnTo>
                <a:lnTo>
                  <a:pt x="17849" y="4449"/>
                </a:lnTo>
                <a:cubicBezTo>
                  <a:pt x="17842" y="4057"/>
                  <a:pt x="17846" y="3832"/>
                  <a:pt x="17862" y="3785"/>
                </a:cubicBezTo>
                <a:cubicBezTo>
                  <a:pt x="17869" y="3765"/>
                  <a:pt x="17878" y="3753"/>
                  <a:pt x="17886" y="3748"/>
                </a:cubicBezTo>
                <a:cubicBezTo>
                  <a:pt x="17891" y="3745"/>
                  <a:pt x="17895" y="3744"/>
                  <a:pt x="17900" y="3744"/>
                </a:cubicBezTo>
                <a:cubicBezTo>
                  <a:pt x="17922" y="3746"/>
                  <a:pt x="17940" y="3784"/>
                  <a:pt x="17931" y="3839"/>
                </a:cubicBezTo>
                <a:cubicBezTo>
                  <a:pt x="17929" y="3848"/>
                  <a:pt x="17930" y="3856"/>
                  <a:pt x="17933" y="3863"/>
                </a:cubicBezTo>
                <a:cubicBezTo>
                  <a:pt x="17936" y="3870"/>
                  <a:pt x="17941" y="3877"/>
                  <a:pt x="17948" y="3882"/>
                </a:cubicBezTo>
                <a:cubicBezTo>
                  <a:pt x="17963" y="3892"/>
                  <a:pt x="17987" y="3898"/>
                  <a:pt x="18020" y="3899"/>
                </a:cubicBezTo>
                <a:cubicBezTo>
                  <a:pt x="18044" y="3900"/>
                  <a:pt x="18062" y="3901"/>
                  <a:pt x="18076" y="3899"/>
                </a:cubicBezTo>
                <a:cubicBezTo>
                  <a:pt x="18089" y="3898"/>
                  <a:pt x="18098" y="3893"/>
                  <a:pt x="18104" y="3885"/>
                </a:cubicBezTo>
                <a:cubicBezTo>
                  <a:pt x="18115" y="3868"/>
                  <a:pt x="18113" y="3833"/>
                  <a:pt x="18109" y="3765"/>
                </a:cubicBezTo>
                <a:cubicBezTo>
                  <a:pt x="18104" y="3693"/>
                  <a:pt x="18108" y="3640"/>
                  <a:pt x="18122" y="3601"/>
                </a:cubicBezTo>
                <a:cubicBezTo>
                  <a:pt x="18126" y="3587"/>
                  <a:pt x="18132" y="3576"/>
                  <a:pt x="18139" y="3565"/>
                </a:cubicBezTo>
                <a:cubicBezTo>
                  <a:pt x="18150" y="3548"/>
                  <a:pt x="18159" y="3529"/>
                  <a:pt x="18164" y="3513"/>
                </a:cubicBezTo>
                <a:cubicBezTo>
                  <a:pt x="18166" y="3504"/>
                  <a:pt x="18168" y="3496"/>
                  <a:pt x="18168" y="3490"/>
                </a:cubicBezTo>
                <a:cubicBezTo>
                  <a:pt x="18168" y="3483"/>
                  <a:pt x="18167" y="3477"/>
                  <a:pt x="18166" y="3473"/>
                </a:cubicBezTo>
                <a:cubicBezTo>
                  <a:pt x="18164" y="3469"/>
                  <a:pt x="18164" y="3463"/>
                  <a:pt x="18166" y="3456"/>
                </a:cubicBezTo>
                <a:cubicBezTo>
                  <a:pt x="18166" y="3456"/>
                  <a:pt x="18166" y="3456"/>
                  <a:pt x="18166" y="3456"/>
                </a:cubicBezTo>
                <a:cubicBezTo>
                  <a:pt x="18171" y="3435"/>
                  <a:pt x="18192" y="3405"/>
                  <a:pt x="18221" y="3379"/>
                </a:cubicBezTo>
                <a:cubicBezTo>
                  <a:pt x="18237" y="3364"/>
                  <a:pt x="18249" y="3353"/>
                  <a:pt x="18257" y="3343"/>
                </a:cubicBezTo>
                <a:cubicBezTo>
                  <a:pt x="18266" y="3332"/>
                  <a:pt x="18271" y="3323"/>
                  <a:pt x="18274" y="3313"/>
                </a:cubicBezTo>
                <a:cubicBezTo>
                  <a:pt x="18278" y="3294"/>
                  <a:pt x="18270" y="3274"/>
                  <a:pt x="18254" y="3238"/>
                </a:cubicBezTo>
                <a:cubicBezTo>
                  <a:pt x="18249" y="3228"/>
                  <a:pt x="18244" y="3213"/>
                  <a:pt x="18240" y="3195"/>
                </a:cubicBezTo>
                <a:cubicBezTo>
                  <a:pt x="18240" y="3194"/>
                  <a:pt x="18240" y="3194"/>
                  <a:pt x="18240" y="3194"/>
                </a:cubicBezTo>
                <a:cubicBezTo>
                  <a:pt x="18231" y="3158"/>
                  <a:pt x="18223" y="3109"/>
                  <a:pt x="18219" y="3059"/>
                </a:cubicBezTo>
                <a:cubicBezTo>
                  <a:pt x="18217" y="3034"/>
                  <a:pt x="18216" y="3009"/>
                  <a:pt x="18216" y="2984"/>
                </a:cubicBezTo>
                <a:cubicBezTo>
                  <a:pt x="18214" y="2842"/>
                  <a:pt x="18223" y="2800"/>
                  <a:pt x="18264" y="2766"/>
                </a:cubicBezTo>
                <a:cubicBezTo>
                  <a:pt x="18278" y="2754"/>
                  <a:pt x="18289" y="2739"/>
                  <a:pt x="18296" y="2723"/>
                </a:cubicBezTo>
                <a:cubicBezTo>
                  <a:pt x="18300" y="2715"/>
                  <a:pt x="18302" y="2707"/>
                  <a:pt x="18303" y="2700"/>
                </a:cubicBezTo>
                <a:cubicBezTo>
                  <a:pt x="18304" y="2692"/>
                  <a:pt x="18304" y="2685"/>
                  <a:pt x="18302" y="2679"/>
                </a:cubicBezTo>
                <a:cubicBezTo>
                  <a:pt x="18299" y="2667"/>
                  <a:pt x="18300" y="2650"/>
                  <a:pt x="18305" y="2633"/>
                </a:cubicBezTo>
                <a:cubicBezTo>
                  <a:pt x="18307" y="2624"/>
                  <a:pt x="18311" y="2616"/>
                  <a:pt x="18315" y="2608"/>
                </a:cubicBezTo>
                <a:cubicBezTo>
                  <a:pt x="18319" y="2600"/>
                  <a:pt x="18323" y="2592"/>
                  <a:pt x="18329" y="2585"/>
                </a:cubicBezTo>
                <a:cubicBezTo>
                  <a:pt x="18339" y="2572"/>
                  <a:pt x="18347" y="2559"/>
                  <a:pt x="18352" y="2550"/>
                </a:cubicBezTo>
                <a:cubicBezTo>
                  <a:pt x="18354" y="2545"/>
                  <a:pt x="18355" y="2541"/>
                  <a:pt x="18355" y="2539"/>
                </a:cubicBezTo>
                <a:cubicBezTo>
                  <a:pt x="18355" y="2536"/>
                  <a:pt x="18354" y="2535"/>
                  <a:pt x="18352" y="2535"/>
                </a:cubicBezTo>
                <a:cubicBezTo>
                  <a:pt x="18343" y="2534"/>
                  <a:pt x="18345" y="2478"/>
                  <a:pt x="18357" y="2410"/>
                </a:cubicBezTo>
                <a:cubicBezTo>
                  <a:pt x="18368" y="2349"/>
                  <a:pt x="18370" y="2317"/>
                  <a:pt x="18365" y="2313"/>
                </a:cubicBezTo>
                <a:cubicBezTo>
                  <a:pt x="18363" y="2312"/>
                  <a:pt x="18360" y="2313"/>
                  <a:pt x="18356" y="2318"/>
                </a:cubicBezTo>
                <a:cubicBezTo>
                  <a:pt x="18353" y="2322"/>
                  <a:pt x="18350" y="2322"/>
                  <a:pt x="18347" y="2320"/>
                </a:cubicBezTo>
                <a:cubicBezTo>
                  <a:pt x="18343" y="2317"/>
                  <a:pt x="18340" y="2312"/>
                  <a:pt x="18336" y="2304"/>
                </a:cubicBezTo>
                <a:cubicBezTo>
                  <a:pt x="18329" y="2289"/>
                  <a:pt x="18322" y="2266"/>
                  <a:pt x="18316" y="2239"/>
                </a:cubicBezTo>
                <a:cubicBezTo>
                  <a:pt x="18310" y="2213"/>
                  <a:pt x="18305" y="2183"/>
                  <a:pt x="18303" y="2157"/>
                </a:cubicBezTo>
                <a:cubicBezTo>
                  <a:pt x="18303" y="2156"/>
                  <a:pt x="18303" y="2156"/>
                  <a:pt x="18303" y="2156"/>
                </a:cubicBezTo>
                <a:cubicBezTo>
                  <a:pt x="18301" y="2129"/>
                  <a:pt x="18301" y="2106"/>
                  <a:pt x="18305" y="2090"/>
                </a:cubicBezTo>
                <a:cubicBezTo>
                  <a:pt x="18307" y="2085"/>
                  <a:pt x="18296" y="2081"/>
                  <a:pt x="18275" y="2076"/>
                </a:cubicBezTo>
                <a:cubicBezTo>
                  <a:pt x="18213" y="2063"/>
                  <a:pt x="18062" y="2055"/>
                  <a:pt x="17884" y="2055"/>
                </a:cubicBezTo>
                <a:cubicBezTo>
                  <a:pt x="17793" y="2055"/>
                  <a:pt x="17720" y="2054"/>
                  <a:pt x="17662" y="2052"/>
                </a:cubicBezTo>
                <a:cubicBezTo>
                  <a:pt x="17662" y="2052"/>
                  <a:pt x="17662" y="2052"/>
                  <a:pt x="17662" y="2052"/>
                </a:cubicBezTo>
                <a:cubicBezTo>
                  <a:pt x="17660" y="2052"/>
                  <a:pt x="17659" y="2052"/>
                  <a:pt x="17657" y="2052"/>
                </a:cubicBezTo>
                <a:cubicBezTo>
                  <a:pt x="17546" y="2048"/>
                  <a:pt x="17489" y="2038"/>
                  <a:pt x="17461" y="2019"/>
                </a:cubicBezTo>
                <a:cubicBezTo>
                  <a:pt x="17447" y="2009"/>
                  <a:pt x="17439" y="1997"/>
                  <a:pt x="17435" y="1981"/>
                </a:cubicBezTo>
                <a:cubicBezTo>
                  <a:pt x="17412" y="1893"/>
                  <a:pt x="17131" y="1836"/>
                  <a:pt x="17109" y="1915"/>
                </a:cubicBezTo>
                <a:cubicBezTo>
                  <a:pt x="17100" y="1947"/>
                  <a:pt x="17084" y="1945"/>
                  <a:pt x="17064" y="1908"/>
                </a:cubicBezTo>
                <a:cubicBezTo>
                  <a:pt x="17051" y="1885"/>
                  <a:pt x="17040" y="1876"/>
                  <a:pt x="17035" y="1882"/>
                </a:cubicBezTo>
                <a:cubicBezTo>
                  <a:pt x="17033" y="1884"/>
                  <a:pt x="17032" y="1888"/>
                  <a:pt x="17032" y="1894"/>
                </a:cubicBezTo>
                <a:cubicBezTo>
                  <a:pt x="17032" y="1900"/>
                  <a:pt x="17031" y="1903"/>
                  <a:pt x="17029" y="1903"/>
                </a:cubicBezTo>
                <a:cubicBezTo>
                  <a:pt x="17024" y="1903"/>
                  <a:pt x="17012" y="1881"/>
                  <a:pt x="16999" y="1843"/>
                </a:cubicBezTo>
                <a:cubicBezTo>
                  <a:pt x="16990" y="1817"/>
                  <a:pt x="16982" y="1798"/>
                  <a:pt x="16976" y="1789"/>
                </a:cubicBezTo>
                <a:cubicBezTo>
                  <a:pt x="16973" y="1784"/>
                  <a:pt x="16971" y="1781"/>
                  <a:pt x="16969" y="1781"/>
                </a:cubicBezTo>
                <a:cubicBezTo>
                  <a:pt x="16968" y="1781"/>
                  <a:pt x="16967" y="1783"/>
                  <a:pt x="16967" y="1789"/>
                </a:cubicBezTo>
                <a:cubicBezTo>
                  <a:pt x="16967" y="1810"/>
                  <a:pt x="16951" y="1801"/>
                  <a:pt x="16933" y="1767"/>
                </a:cubicBezTo>
                <a:cubicBezTo>
                  <a:pt x="16905" y="1717"/>
                  <a:pt x="16890" y="1724"/>
                  <a:pt x="16848" y="1809"/>
                </a:cubicBezTo>
                <a:cubicBezTo>
                  <a:pt x="16808" y="1892"/>
                  <a:pt x="16780" y="1908"/>
                  <a:pt x="16707" y="1888"/>
                </a:cubicBezTo>
                <a:cubicBezTo>
                  <a:pt x="16657" y="1875"/>
                  <a:pt x="16610" y="1885"/>
                  <a:pt x="16603" y="1912"/>
                </a:cubicBezTo>
                <a:cubicBezTo>
                  <a:pt x="16598" y="1926"/>
                  <a:pt x="16591" y="1934"/>
                  <a:pt x="16583" y="1935"/>
                </a:cubicBezTo>
                <a:cubicBezTo>
                  <a:pt x="16578" y="1936"/>
                  <a:pt x="16573" y="1934"/>
                  <a:pt x="16568" y="1931"/>
                </a:cubicBezTo>
                <a:cubicBezTo>
                  <a:pt x="16563" y="1928"/>
                  <a:pt x="16557" y="1924"/>
                  <a:pt x="16552" y="1917"/>
                </a:cubicBezTo>
                <a:cubicBezTo>
                  <a:pt x="16531" y="1894"/>
                  <a:pt x="16485" y="1883"/>
                  <a:pt x="16448" y="1892"/>
                </a:cubicBezTo>
                <a:cubicBezTo>
                  <a:pt x="16437" y="1894"/>
                  <a:pt x="16426" y="1894"/>
                  <a:pt x="16414" y="1891"/>
                </a:cubicBezTo>
                <a:cubicBezTo>
                  <a:pt x="16414" y="1891"/>
                  <a:pt x="16414" y="1891"/>
                  <a:pt x="16414" y="1891"/>
                </a:cubicBezTo>
                <a:cubicBezTo>
                  <a:pt x="16402" y="1888"/>
                  <a:pt x="16390" y="1882"/>
                  <a:pt x="16377" y="1874"/>
                </a:cubicBezTo>
                <a:cubicBezTo>
                  <a:pt x="16352" y="1856"/>
                  <a:pt x="16325" y="1827"/>
                  <a:pt x="16298" y="1788"/>
                </a:cubicBezTo>
                <a:cubicBezTo>
                  <a:pt x="16278" y="1760"/>
                  <a:pt x="16264" y="1737"/>
                  <a:pt x="16252" y="1717"/>
                </a:cubicBezTo>
                <a:cubicBezTo>
                  <a:pt x="16241" y="1696"/>
                  <a:pt x="16233" y="1677"/>
                  <a:pt x="16228" y="1656"/>
                </a:cubicBezTo>
                <a:cubicBezTo>
                  <a:pt x="16228" y="1656"/>
                  <a:pt x="16228" y="1655"/>
                  <a:pt x="16228" y="1655"/>
                </a:cubicBezTo>
                <a:cubicBezTo>
                  <a:pt x="16225" y="1644"/>
                  <a:pt x="16223" y="1633"/>
                  <a:pt x="16222" y="1621"/>
                </a:cubicBezTo>
                <a:cubicBezTo>
                  <a:pt x="16218" y="1583"/>
                  <a:pt x="16218" y="1537"/>
                  <a:pt x="16221" y="1467"/>
                </a:cubicBezTo>
                <a:cubicBezTo>
                  <a:pt x="16226" y="1299"/>
                  <a:pt x="16235" y="1268"/>
                  <a:pt x="16272" y="1277"/>
                </a:cubicBezTo>
                <a:cubicBezTo>
                  <a:pt x="16304" y="1285"/>
                  <a:pt x="16360" y="1291"/>
                  <a:pt x="16426" y="1296"/>
                </a:cubicBezTo>
                <a:cubicBezTo>
                  <a:pt x="16493" y="1301"/>
                  <a:pt x="16570" y="1304"/>
                  <a:pt x="16646" y="1305"/>
                </a:cubicBezTo>
                <a:cubicBezTo>
                  <a:pt x="16721" y="1306"/>
                  <a:pt x="16796" y="1305"/>
                  <a:pt x="16857" y="1302"/>
                </a:cubicBezTo>
                <a:cubicBezTo>
                  <a:pt x="16917" y="1299"/>
                  <a:pt x="16965" y="1295"/>
                  <a:pt x="16986" y="1288"/>
                </a:cubicBezTo>
                <a:cubicBezTo>
                  <a:pt x="17001" y="1283"/>
                  <a:pt x="17015" y="1280"/>
                  <a:pt x="17030" y="1278"/>
                </a:cubicBezTo>
                <a:cubicBezTo>
                  <a:pt x="17030" y="1278"/>
                  <a:pt x="17030" y="1278"/>
                  <a:pt x="17030" y="1278"/>
                </a:cubicBezTo>
                <a:cubicBezTo>
                  <a:pt x="17059" y="1275"/>
                  <a:pt x="17087" y="1278"/>
                  <a:pt x="17109" y="1287"/>
                </a:cubicBezTo>
                <a:cubicBezTo>
                  <a:pt x="17120" y="1291"/>
                  <a:pt x="17129" y="1296"/>
                  <a:pt x="17136" y="1303"/>
                </a:cubicBezTo>
                <a:cubicBezTo>
                  <a:pt x="17154" y="1320"/>
                  <a:pt x="17168" y="1329"/>
                  <a:pt x="17181" y="1328"/>
                </a:cubicBezTo>
                <a:cubicBezTo>
                  <a:pt x="17181" y="1328"/>
                  <a:pt x="17181" y="1328"/>
                  <a:pt x="17181" y="1328"/>
                </a:cubicBezTo>
                <a:cubicBezTo>
                  <a:pt x="17194" y="1328"/>
                  <a:pt x="17205" y="1318"/>
                  <a:pt x="17215" y="1300"/>
                </a:cubicBezTo>
                <a:cubicBezTo>
                  <a:pt x="17236" y="1262"/>
                  <a:pt x="17258" y="1265"/>
                  <a:pt x="17298" y="1315"/>
                </a:cubicBezTo>
                <a:cubicBezTo>
                  <a:pt x="17357" y="1387"/>
                  <a:pt x="17406" y="1436"/>
                  <a:pt x="17447" y="1461"/>
                </a:cubicBezTo>
                <a:cubicBezTo>
                  <a:pt x="17460" y="1470"/>
                  <a:pt x="17473" y="1475"/>
                  <a:pt x="17485" y="1478"/>
                </a:cubicBezTo>
                <a:cubicBezTo>
                  <a:pt x="17509" y="1484"/>
                  <a:pt x="17530" y="1480"/>
                  <a:pt x="17549" y="1466"/>
                </a:cubicBezTo>
                <a:cubicBezTo>
                  <a:pt x="17568" y="1452"/>
                  <a:pt x="17585" y="1427"/>
                  <a:pt x="17600" y="1393"/>
                </a:cubicBezTo>
                <a:cubicBezTo>
                  <a:pt x="17614" y="1362"/>
                  <a:pt x="17632" y="1339"/>
                  <a:pt x="17657" y="1324"/>
                </a:cubicBezTo>
                <a:cubicBezTo>
                  <a:pt x="17669" y="1316"/>
                  <a:pt x="17684" y="1309"/>
                  <a:pt x="17699" y="1305"/>
                </a:cubicBezTo>
                <a:cubicBezTo>
                  <a:pt x="17715" y="1300"/>
                  <a:pt x="17733" y="1298"/>
                  <a:pt x="17752" y="1296"/>
                </a:cubicBezTo>
                <a:cubicBezTo>
                  <a:pt x="17798" y="1294"/>
                  <a:pt x="17828" y="1297"/>
                  <a:pt x="17854" y="1314"/>
                </a:cubicBezTo>
                <a:cubicBezTo>
                  <a:pt x="17879" y="1330"/>
                  <a:pt x="17899" y="1359"/>
                  <a:pt x="17923" y="1407"/>
                </a:cubicBezTo>
                <a:cubicBezTo>
                  <a:pt x="17939" y="1439"/>
                  <a:pt x="17954" y="1477"/>
                  <a:pt x="17964" y="1511"/>
                </a:cubicBezTo>
                <a:cubicBezTo>
                  <a:pt x="17964" y="1511"/>
                  <a:pt x="17964" y="1512"/>
                  <a:pt x="17964" y="1512"/>
                </a:cubicBezTo>
                <a:cubicBezTo>
                  <a:pt x="17975" y="1546"/>
                  <a:pt x="17982" y="1578"/>
                  <a:pt x="17982" y="1598"/>
                </a:cubicBezTo>
                <a:cubicBezTo>
                  <a:pt x="17982" y="1638"/>
                  <a:pt x="17988" y="1660"/>
                  <a:pt x="18004" y="1667"/>
                </a:cubicBezTo>
                <a:cubicBezTo>
                  <a:pt x="18020" y="1674"/>
                  <a:pt x="18047" y="1665"/>
                  <a:pt x="18086" y="1642"/>
                </a:cubicBezTo>
                <a:cubicBezTo>
                  <a:pt x="18132" y="1616"/>
                  <a:pt x="18136" y="1586"/>
                  <a:pt x="18136" y="1288"/>
                </a:cubicBezTo>
                <a:cubicBezTo>
                  <a:pt x="18136" y="1208"/>
                  <a:pt x="18136" y="1147"/>
                  <a:pt x="18135" y="1102"/>
                </a:cubicBezTo>
                <a:cubicBezTo>
                  <a:pt x="18135" y="1096"/>
                  <a:pt x="18134" y="1094"/>
                  <a:pt x="18134" y="1089"/>
                </a:cubicBezTo>
                <a:cubicBezTo>
                  <a:pt x="18132" y="1031"/>
                  <a:pt x="18129" y="995"/>
                  <a:pt x="18121" y="977"/>
                </a:cubicBezTo>
                <a:cubicBezTo>
                  <a:pt x="18112" y="957"/>
                  <a:pt x="18098" y="952"/>
                  <a:pt x="18075" y="947"/>
                </a:cubicBezTo>
                <a:cubicBezTo>
                  <a:pt x="18055" y="942"/>
                  <a:pt x="18040" y="931"/>
                  <a:pt x="18031" y="916"/>
                </a:cubicBezTo>
                <a:cubicBezTo>
                  <a:pt x="18026" y="909"/>
                  <a:pt x="18023" y="900"/>
                  <a:pt x="18021" y="890"/>
                </a:cubicBezTo>
                <a:cubicBezTo>
                  <a:pt x="18020" y="880"/>
                  <a:pt x="18019" y="868"/>
                  <a:pt x="18020" y="855"/>
                </a:cubicBezTo>
                <a:cubicBezTo>
                  <a:pt x="18022" y="827"/>
                  <a:pt x="18019" y="808"/>
                  <a:pt x="18009" y="797"/>
                </a:cubicBezTo>
                <a:cubicBezTo>
                  <a:pt x="17999" y="785"/>
                  <a:pt x="17981" y="782"/>
                  <a:pt x="17954" y="784"/>
                </a:cubicBezTo>
                <a:cubicBezTo>
                  <a:pt x="17930" y="786"/>
                  <a:pt x="17912" y="793"/>
                  <a:pt x="17900" y="805"/>
                </a:cubicBezTo>
                <a:cubicBezTo>
                  <a:pt x="17888" y="818"/>
                  <a:pt x="17882" y="837"/>
                  <a:pt x="17882" y="861"/>
                </a:cubicBezTo>
                <a:cubicBezTo>
                  <a:pt x="17882" y="890"/>
                  <a:pt x="17877" y="909"/>
                  <a:pt x="17868" y="921"/>
                </a:cubicBezTo>
                <a:cubicBezTo>
                  <a:pt x="17860" y="933"/>
                  <a:pt x="17849" y="936"/>
                  <a:pt x="17838" y="933"/>
                </a:cubicBezTo>
                <a:cubicBezTo>
                  <a:pt x="17838" y="933"/>
                  <a:pt x="17838" y="933"/>
                  <a:pt x="17838" y="933"/>
                </a:cubicBezTo>
                <a:cubicBezTo>
                  <a:pt x="17826" y="929"/>
                  <a:pt x="17815" y="917"/>
                  <a:pt x="17805" y="899"/>
                </a:cubicBezTo>
                <a:cubicBezTo>
                  <a:pt x="17796" y="881"/>
                  <a:pt x="17789" y="857"/>
                  <a:pt x="17787" y="827"/>
                </a:cubicBezTo>
                <a:cubicBezTo>
                  <a:pt x="17784" y="787"/>
                  <a:pt x="17778" y="760"/>
                  <a:pt x="17766" y="741"/>
                </a:cubicBezTo>
                <a:cubicBezTo>
                  <a:pt x="17753" y="723"/>
                  <a:pt x="17733" y="714"/>
                  <a:pt x="17704" y="708"/>
                </a:cubicBezTo>
                <a:cubicBezTo>
                  <a:pt x="17662" y="700"/>
                  <a:pt x="17625" y="672"/>
                  <a:pt x="17623" y="645"/>
                </a:cubicBezTo>
                <a:cubicBezTo>
                  <a:pt x="17623" y="641"/>
                  <a:pt x="17623" y="636"/>
                  <a:pt x="17625" y="632"/>
                </a:cubicBezTo>
                <a:cubicBezTo>
                  <a:pt x="17626" y="627"/>
                  <a:pt x="17628" y="623"/>
                  <a:pt x="17632" y="618"/>
                </a:cubicBezTo>
                <a:cubicBezTo>
                  <a:pt x="17666" y="574"/>
                  <a:pt x="17797" y="544"/>
                  <a:pt x="17981" y="536"/>
                </a:cubicBezTo>
                <a:close/>
                <a:moveTo>
                  <a:pt x="18958" y="1246"/>
                </a:moveTo>
                <a:cubicBezTo>
                  <a:pt x="19044" y="1243"/>
                  <a:pt x="19175" y="1275"/>
                  <a:pt x="19179" y="1314"/>
                </a:cubicBezTo>
                <a:cubicBezTo>
                  <a:pt x="19186" y="1380"/>
                  <a:pt x="18894" y="1404"/>
                  <a:pt x="18876" y="1340"/>
                </a:cubicBezTo>
                <a:cubicBezTo>
                  <a:pt x="18868" y="1312"/>
                  <a:pt x="18876" y="1278"/>
                  <a:pt x="18893" y="1264"/>
                </a:cubicBezTo>
                <a:cubicBezTo>
                  <a:pt x="18905" y="1253"/>
                  <a:pt x="18929" y="1248"/>
                  <a:pt x="18958" y="1246"/>
                </a:cubicBezTo>
                <a:close/>
                <a:moveTo>
                  <a:pt x="19424" y="1389"/>
                </a:moveTo>
                <a:cubicBezTo>
                  <a:pt x="19475" y="1385"/>
                  <a:pt x="19537" y="1416"/>
                  <a:pt x="19537" y="1458"/>
                </a:cubicBezTo>
                <a:cubicBezTo>
                  <a:pt x="19537" y="1523"/>
                  <a:pt x="19379" y="1547"/>
                  <a:pt x="19361" y="1484"/>
                </a:cubicBezTo>
                <a:cubicBezTo>
                  <a:pt x="19353" y="1456"/>
                  <a:pt x="19361" y="1421"/>
                  <a:pt x="19379" y="1406"/>
                </a:cubicBezTo>
                <a:cubicBezTo>
                  <a:pt x="19391" y="1396"/>
                  <a:pt x="19407" y="1391"/>
                  <a:pt x="19424" y="1389"/>
                </a:cubicBezTo>
                <a:close/>
                <a:moveTo>
                  <a:pt x="17494" y="1631"/>
                </a:moveTo>
                <a:cubicBezTo>
                  <a:pt x="17487" y="1630"/>
                  <a:pt x="17478" y="1633"/>
                  <a:pt x="17470" y="1640"/>
                </a:cubicBezTo>
                <a:cubicBezTo>
                  <a:pt x="17452" y="1655"/>
                  <a:pt x="17458" y="1666"/>
                  <a:pt x="17483" y="1669"/>
                </a:cubicBezTo>
                <a:cubicBezTo>
                  <a:pt x="17507" y="1671"/>
                  <a:pt x="17520" y="1660"/>
                  <a:pt x="17512" y="1644"/>
                </a:cubicBezTo>
                <a:cubicBezTo>
                  <a:pt x="17509" y="1636"/>
                  <a:pt x="17502" y="1631"/>
                  <a:pt x="17494" y="1631"/>
                </a:cubicBezTo>
                <a:close/>
                <a:moveTo>
                  <a:pt x="21166" y="1692"/>
                </a:moveTo>
                <a:cubicBezTo>
                  <a:pt x="21175" y="1688"/>
                  <a:pt x="21185" y="1697"/>
                  <a:pt x="21191" y="1716"/>
                </a:cubicBezTo>
                <a:cubicBezTo>
                  <a:pt x="21198" y="1741"/>
                  <a:pt x="21194" y="1774"/>
                  <a:pt x="21183" y="1790"/>
                </a:cubicBezTo>
                <a:cubicBezTo>
                  <a:pt x="21171" y="1805"/>
                  <a:pt x="21156" y="1797"/>
                  <a:pt x="21149" y="1772"/>
                </a:cubicBezTo>
                <a:cubicBezTo>
                  <a:pt x="21142" y="1748"/>
                  <a:pt x="21145" y="1714"/>
                  <a:pt x="21157" y="1699"/>
                </a:cubicBezTo>
                <a:cubicBezTo>
                  <a:pt x="21160" y="1695"/>
                  <a:pt x="21163" y="1693"/>
                  <a:pt x="21166" y="1692"/>
                </a:cubicBezTo>
                <a:close/>
                <a:moveTo>
                  <a:pt x="19118" y="2366"/>
                </a:moveTo>
                <a:cubicBezTo>
                  <a:pt x="19130" y="2366"/>
                  <a:pt x="19143" y="2449"/>
                  <a:pt x="19147" y="2551"/>
                </a:cubicBezTo>
                <a:cubicBezTo>
                  <a:pt x="19154" y="2749"/>
                  <a:pt x="19119" y="2894"/>
                  <a:pt x="19095" y="2760"/>
                </a:cubicBezTo>
                <a:cubicBezTo>
                  <a:pt x="19076" y="2651"/>
                  <a:pt x="19092" y="2366"/>
                  <a:pt x="19118" y="2366"/>
                </a:cubicBezTo>
                <a:close/>
                <a:moveTo>
                  <a:pt x="17888" y="5690"/>
                </a:moveTo>
                <a:cubicBezTo>
                  <a:pt x="17928" y="5688"/>
                  <a:pt x="17979" y="5690"/>
                  <a:pt x="18030" y="5695"/>
                </a:cubicBezTo>
                <a:cubicBezTo>
                  <a:pt x="18046" y="5697"/>
                  <a:pt x="18060" y="5699"/>
                  <a:pt x="18076" y="5701"/>
                </a:cubicBezTo>
                <a:cubicBezTo>
                  <a:pt x="18113" y="5706"/>
                  <a:pt x="18146" y="5712"/>
                  <a:pt x="18178" y="5719"/>
                </a:cubicBezTo>
                <a:cubicBezTo>
                  <a:pt x="18195" y="5723"/>
                  <a:pt x="18211" y="5726"/>
                  <a:pt x="18226" y="5731"/>
                </a:cubicBezTo>
                <a:cubicBezTo>
                  <a:pt x="18236" y="5735"/>
                  <a:pt x="18246" y="5738"/>
                  <a:pt x="18255" y="5742"/>
                </a:cubicBezTo>
                <a:cubicBezTo>
                  <a:pt x="18259" y="5744"/>
                  <a:pt x="18264" y="5745"/>
                  <a:pt x="18267" y="5747"/>
                </a:cubicBezTo>
                <a:cubicBezTo>
                  <a:pt x="18280" y="5754"/>
                  <a:pt x="18290" y="5762"/>
                  <a:pt x="18293" y="5769"/>
                </a:cubicBezTo>
                <a:cubicBezTo>
                  <a:pt x="18301" y="5787"/>
                  <a:pt x="18308" y="5848"/>
                  <a:pt x="18312" y="5944"/>
                </a:cubicBezTo>
                <a:cubicBezTo>
                  <a:pt x="18317" y="6040"/>
                  <a:pt x="18320" y="6171"/>
                  <a:pt x="18320" y="6329"/>
                </a:cubicBezTo>
                <a:cubicBezTo>
                  <a:pt x="18321" y="6566"/>
                  <a:pt x="18322" y="6693"/>
                  <a:pt x="18328" y="6760"/>
                </a:cubicBezTo>
                <a:cubicBezTo>
                  <a:pt x="18331" y="6794"/>
                  <a:pt x="18335" y="6813"/>
                  <a:pt x="18342" y="6824"/>
                </a:cubicBezTo>
                <a:cubicBezTo>
                  <a:pt x="18348" y="6835"/>
                  <a:pt x="18356" y="6838"/>
                  <a:pt x="18367" y="6839"/>
                </a:cubicBezTo>
                <a:cubicBezTo>
                  <a:pt x="18391" y="6842"/>
                  <a:pt x="18427" y="6847"/>
                  <a:pt x="18445" y="6851"/>
                </a:cubicBezTo>
                <a:cubicBezTo>
                  <a:pt x="18452" y="6852"/>
                  <a:pt x="18457" y="6860"/>
                  <a:pt x="18462" y="6879"/>
                </a:cubicBezTo>
                <a:cubicBezTo>
                  <a:pt x="18475" y="6936"/>
                  <a:pt x="18480" y="7094"/>
                  <a:pt x="18484" y="7475"/>
                </a:cubicBezTo>
                <a:cubicBezTo>
                  <a:pt x="18486" y="7705"/>
                  <a:pt x="18486" y="7869"/>
                  <a:pt x="18482" y="7979"/>
                </a:cubicBezTo>
                <a:cubicBezTo>
                  <a:pt x="18479" y="8052"/>
                  <a:pt x="18474" y="8100"/>
                  <a:pt x="18468" y="8127"/>
                </a:cubicBezTo>
                <a:cubicBezTo>
                  <a:pt x="18468" y="8127"/>
                  <a:pt x="18468" y="8127"/>
                  <a:pt x="18468" y="8127"/>
                </a:cubicBezTo>
                <a:cubicBezTo>
                  <a:pt x="18458" y="8166"/>
                  <a:pt x="18445" y="8157"/>
                  <a:pt x="18426" y="8107"/>
                </a:cubicBezTo>
                <a:cubicBezTo>
                  <a:pt x="18423" y="8100"/>
                  <a:pt x="18419" y="8094"/>
                  <a:pt x="18413" y="8088"/>
                </a:cubicBezTo>
                <a:cubicBezTo>
                  <a:pt x="18396" y="8071"/>
                  <a:pt x="18364" y="8059"/>
                  <a:pt x="18304" y="8051"/>
                </a:cubicBezTo>
                <a:cubicBezTo>
                  <a:pt x="18223" y="8040"/>
                  <a:pt x="18094" y="8034"/>
                  <a:pt x="17887" y="8031"/>
                </a:cubicBezTo>
                <a:cubicBezTo>
                  <a:pt x="17622" y="8027"/>
                  <a:pt x="17473" y="8019"/>
                  <a:pt x="17401" y="7993"/>
                </a:cubicBezTo>
                <a:cubicBezTo>
                  <a:pt x="17401" y="7993"/>
                  <a:pt x="17401" y="7993"/>
                  <a:pt x="17400" y="7993"/>
                </a:cubicBezTo>
                <a:cubicBezTo>
                  <a:pt x="17346" y="7973"/>
                  <a:pt x="17335" y="7943"/>
                  <a:pt x="17352" y="7897"/>
                </a:cubicBezTo>
                <a:cubicBezTo>
                  <a:pt x="17357" y="7882"/>
                  <a:pt x="17365" y="7864"/>
                  <a:pt x="17376" y="7845"/>
                </a:cubicBezTo>
                <a:cubicBezTo>
                  <a:pt x="17413" y="7780"/>
                  <a:pt x="17423" y="7701"/>
                  <a:pt x="17427" y="7454"/>
                </a:cubicBezTo>
                <a:cubicBezTo>
                  <a:pt x="17429" y="7368"/>
                  <a:pt x="17432" y="7288"/>
                  <a:pt x="17436" y="7226"/>
                </a:cubicBezTo>
                <a:cubicBezTo>
                  <a:pt x="17437" y="7194"/>
                  <a:pt x="17439" y="7168"/>
                  <a:pt x="17442" y="7149"/>
                </a:cubicBezTo>
                <a:cubicBezTo>
                  <a:pt x="17444" y="7129"/>
                  <a:pt x="17446" y="7116"/>
                  <a:pt x="17448" y="7112"/>
                </a:cubicBezTo>
                <a:cubicBezTo>
                  <a:pt x="17450" y="7107"/>
                  <a:pt x="17456" y="7103"/>
                  <a:pt x="17466" y="7098"/>
                </a:cubicBezTo>
                <a:cubicBezTo>
                  <a:pt x="17495" y="7084"/>
                  <a:pt x="17555" y="7071"/>
                  <a:pt x="17620" y="7066"/>
                </a:cubicBezTo>
                <a:lnTo>
                  <a:pt x="17777" y="7052"/>
                </a:lnTo>
                <a:lnTo>
                  <a:pt x="17781" y="6405"/>
                </a:lnTo>
                <a:cubicBezTo>
                  <a:pt x="17783" y="6138"/>
                  <a:pt x="17789" y="5898"/>
                  <a:pt x="17797" y="5784"/>
                </a:cubicBezTo>
                <a:cubicBezTo>
                  <a:pt x="17799" y="5747"/>
                  <a:pt x="17802" y="5723"/>
                  <a:pt x="17804" y="5717"/>
                </a:cubicBezTo>
                <a:cubicBezTo>
                  <a:pt x="17811" y="5702"/>
                  <a:pt x="17843" y="5694"/>
                  <a:pt x="17888" y="5690"/>
                </a:cubicBezTo>
                <a:close/>
                <a:moveTo>
                  <a:pt x="16227" y="8578"/>
                </a:moveTo>
                <a:lnTo>
                  <a:pt x="17265" y="8578"/>
                </a:lnTo>
                <a:lnTo>
                  <a:pt x="18302" y="8578"/>
                </a:lnTo>
                <a:lnTo>
                  <a:pt x="18308" y="8754"/>
                </a:lnTo>
                <a:cubicBezTo>
                  <a:pt x="18314" y="8914"/>
                  <a:pt x="18321" y="8929"/>
                  <a:pt x="18374" y="8918"/>
                </a:cubicBezTo>
                <a:cubicBezTo>
                  <a:pt x="18485" y="8895"/>
                  <a:pt x="18489" y="8926"/>
                  <a:pt x="18489" y="9914"/>
                </a:cubicBezTo>
                <a:cubicBezTo>
                  <a:pt x="18489" y="10419"/>
                  <a:pt x="18482" y="10847"/>
                  <a:pt x="18474" y="10864"/>
                </a:cubicBezTo>
                <a:cubicBezTo>
                  <a:pt x="18466" y="10881"/>
                  <a:pt x="18446" y="10871"/>
                  <a:pt x="18430" y="10842"/>
                </a:cubicBezTo>
                <a:cubicBezTo>
                  <a:pt x="18408" y="10802"/>
                  <a:pt x="18392" y="10805"/>
                  <a:pt x="18366" y="10851"/>
                </a:cubicBezTo>
                <a:cubicBezTo>
                  <a:pt x="18324" y="10927"/>
                  <a:pt x="18369" y="10925"/>
                  <a:pt x="17573" y="10896"/>
                </a:cubicBezTo>
                <a:lnTo>
                  <a:pt x="16911" y="10872"/>
                </a:lnTo>
                <a:lnTo>
                  <a:pt x="16911" y="9988"/>
                </a:lnTo>
                <a:cubicBezTo>
                  <a:pt x="16911" y="9259"/>
                  <a:pt x="16906" y="9094"/>
                  <a:pt x="16878" y="9046"/>
                </a:cubicBezTo>
                <a:cubicBezTo>
                  <a:pt x="16860" y="9014"/>
                  <a:pt x="16783" y="8986"/>
                  <a:pt x="16708" y="8986"/>
                </a:cubicBezTo>
                <a:cubicBezTo>
                  <a:pt x="16594" y="8984"/>
                  <a:pt x="16565" y="8967"/>
                  <a:pt x="16542" y="8889"/>
                </a:cubicBezTo>
                <a:cubicBezTo>
                  <a:pt x="16504" y="8758"/>
                  <a:pt x="16321" y="8747"/>
                  <a:pt x="16331" y="8877"/>
                </a:cubicBezTo>
                <a:cubicBezTo>
                  <a:pt x="16336" y="8938"/>
                  <a:pt x="16323" y="8961"/>
                  <a:pt x="16283" y="8961"/>
                </a:cubicBezTo>
                <a:cubicBezTo>
                  <a:pt x="16233" y="8961"/>
                  <a:pt x="16227" y="8941"/>
                  <a:pt x="16227" y="8769"/>
                </a:cubicBezTo>
                <a:lnTo>
                  <a:pt x="16227" y="8578"/>
                </a:lnTo>
                <a:close/>
                <a:moveTo>
                  <a:pt x="16911" y="11350"/>
                </a:moveTo>
                <a:lnTo>
                  <a:pt x="17606" y="11350"/>
                </a:lnTo>
                <a:lnTo>
                  <a:pt x="18302" y="11350"/>
                </a:lnTo>
                <a:lnTo>
                  <a:pt x="18308" y="11505"/>
                </a:lnTo>
                <a:cubicBezTo>
                  <a:pt x="18314" y="11629"/>
                  <a:pt x="18327" y="11666"/>
                  <a:pt x="18375" y="11688"/>
                </a:cubicBezTo>
                <a:cubicBezTo>
                  <a:pt x="18407" y="11703"/>
                  <a:pt x="18446" y="11724"/>
                  <a:pt x="18461" y="11734"/>
                </a:cubicBezTo>
                <a:cubicBezTo>
                  <a:pt x="18467" y="11738"/>
                  <a:pt x="18471" y="11770"/>
                  <a:pt x="18475" y="11842"/>
                </a:cubicBezTo>
                <a:cubicBezTo>
                  <a:pt x="18478" y="11906"/>
                  <a:pt x="18480" y="12015"/>
                  <a:pt x="18482" y="12152"/>
                </a:cubicBezTo>
                <a:cubicBezTo>
                  <a:pt x="18482" y="12203"/>
                  <a:pt x="18483" y="12275"/>
                  <a:pt x="18483" y="12338"/>
                </a:cubicBezTo>
                <a:cubicBezTo>
                  <a:pt x="18484" y="12412"/>
                  <a:pt x="18484" y="12508"/>
                  <a:pt x="18484" y="12600"/>
                </a:cubicBezTo>
                <a:cubicBezTo>
                  <a:pt x="18485" y="12926"/>
                  <a:pt x="18485" y="13325"/>
                  <a:pt x="18484" y="13917"/>
                </a:cubicBezTo>
                <a:lnTo>
                  <a:pt x="18478" y="16081"/>
                </a:lnTo>
                <a:lnTo>
                  <a:pt x="18372" y="16107"/>
                </a:lnTo>
                <a:cubicBezTo>
                  <a:pt x="18343" y="16114"/>
                  <a:pt x="18315" y="16116"/>
                  <a:pt x="18293" y="16113"/>
                </a:cubicBezTo>
                <a:cubicBezTo>
                  <a:pt x="18282" y="16111"/>
                  <a:pt x="18273" y="16109"/>
                  <a:pt x="18266" y="16104"/>
                </a:cubicBezTo>
                <a:cubicBezTo>
                  <a:pt x="18259" y="16101"/>
                  <a:pt x="18255" y="16095"/>
                  <a:pt x="18253" y="16089"/>
                </a:cubicBezTo>
                <a:cubicBezTo>
                  <a:pt x="18249" y="16077"/>
                  <a:pt x="18244" y="16075"/>
                  <a:pt x="18238" y="16081"/>
                </a:cubicBezTo>
                <a:cubicBezTo>
                  <a:pt x="18235" y="16084"/>
                  <a:pt x="18232" y="16089"/>
                  <a:pt x="18229" y="16096"/>
                </a:cubicBezTo>
                <a:cubicBezTo>
                  <a:pt x="18226" y="16103"/>
                  <a:pt x="18223" y="16112"/>
                  <a:pt x="18220" y="16123"/>
                </a:cubicBezTo>
                <a:cubicBezTo>
                  <a:pt x="18218" y="16131"/>
                  <a:pt x="18215" y="16139"/>
                  <a:pt x="18210" y="16146"/>
                </a:cubicBezTo>
                <a:cubicBezTo>
                  <a:pt x="18204" y="16153"/>
                  <a:pt x="18197" y="16159"/>
                  <a:pt x="18187" y="16164"/>
                </a:cubicBezTo>
                <a:cubicBezTo>
                  <a:pt x="18177" y="16169"/>
                  <a:pt x="18164" y="16174"/>
                  <a:pt x="18148" y="16177"/>
                </a:cubicBezTo>
                <a:cubicBezTo>
                  <a:pt x="18131" y="16181"/>
                  <a:pt x="18110" y="16185"/>
                  <a:pt x="18085" y="16187"/>
                </a:cubicBezTo>
                <a:cubicBezTo>
                  <a:pt x="17983" y="16198"/>
                  <a:pt x="17804" y="16200"/>
                  <a:pt x="17485" y="16200"/>
                </a:cubicBezTo>
                <a:cubicBezTo>
                  <a:pt x="17002" y="16200"/>
                  <a:pt x="16766" y="16184"/>
                  <a:pt x="16756" y="16149"/>
                </a:cubicBezTo>
                <a:cubicBezTo>
                  <a:pt x="16748" y="16121"/>
                  <a:pt x="16743" y="15799"/>
                  <a:pt x="16745" y="15433"/>
                </a:cubicBezTo>
                <a:cubicBezTo>
                  <a:pt x="16746" y="15214"/>
                  <a:pt x="16745" y="15048"/>
                  <a:pt x="16741" y="14936"/>
                </a:cubicBezTo>
                <a:cubicBezTo>
                  <a:pt x="16740" y="14884"/>
                  <a:pt x="16738" y="14847"/>
                  <a:pt x="16735" y="14819"/>
                </a:cubicBezTo>
                <a:cubicBezTo>
                  <a:pt x="16734" y="14802"/>
                  <a:pt x="16732" y="14785"/>
                  <a:pt x="16730" y="14777"/>
                </a:cubicBezTo>
                <a:cubicBezTo>
                  <a:pt x="16729" y="14770"/>
                  <a:pt x="16727" y="14766"/>
                  <a:pt x="16725" y="14766"/>
                </a:cubicBezTo>
                <a:cubicBezTo>
                  <a:pt x="16712" y="14766"/>
                  <a:pt x="16682" y="14725"/>
                  <a:pt x="16659" y="14673"/>
                </a:cubicBezTo>
                <a:cubicBezTo>
                  <a:pt x="16650" y="14654"/>
                  <a:pt x="16640" y="14638"/>
                  <a:pt x="16629" y="14626"/>
                </a:cubicBezTo>
                <a:cubicBezTo>
                  <a:pt x="16629" y="14625"/>
                  <a:pt x="16629" y="14626"/>
                  <a:pt x="16629" y="14626"/>
                </a:cubicBezTo>
                <a:cubicBezTo>
                  <a:pt x="16628" y="14625"/>
                  <a:pt x="16627" y="14625"/>
                  <a:pt x="16627" y="14624"/>
                </a:cubicBezTo>
                <a:cubicBezTo>
                  <a:pt x="16617" y="14613"/>
                  <a:pt x="16604" y="14605"/>
                  <a:pt x="16590" y="14597"/>
                </a:cubicBezTo>
                <a:cubicBezTo>
                  <a:pt x="16586" y="14595"/>
                  <a:pt x="16581" y="14594"/>
                  <a:pt x="16577" y="14592"/>
                </a:cubicBezTo>
                <a:cubicBezTo>
                  <a:pt x="16566" y="14588"/>
                  <a:pt x="16553" y="14584"/>
                  <a:pt x="16539" y="14581"/>
                </a:cubicBezTo>
                <a:cubicBezTo>
                  <a:pt x="16508" y="14574"/>
                  <a:pt x="16473" y="14569"/>
                  <a:pt x="16421" y="14565"/>
                </a:cubicBezTo>
                <a:lnTo>
                  <a:pt x="16227" y="14552"/>
                </a:lnTo>
                <a:lnTo>
                  <a:pt x="16227" y="13715"/>
                </a:lnTo>
                <a:lnTo>
                  <a:pt x="16227" y="12879"/>
                </a:lnTo>
                <a:lnTo>
                  <a:pt x="16569" y="12855"/>
                </a:lnTo>
                <a:lnTo>
                  <a:pt x="16911" y="12831"/>
                </a:lnTo>
                <a:lnTo>
                  <a:pt x="16911" y="12090"/>
                </a:lnTo>
                <a:lnTo>
                  <a:pt x="16911" y="11350"/>
                </a:lnTo>
                <a:close/>
                <a:moveTo>
                  <a:pt x="21591" y="14612"/>
                </a:moveTo>
                <a:cubicBezTo>
                  <a:pt x="21590" y="14608"/>
                  <a:pt x="21589" y="14632"/>
                  <a:pt x="21588" y="14655"/>
                </a:cubicBezTo>
                <a:cubicBezTo>
                  <a:pt x="21587" y="14696"/>
                  <a:pt x="21586" y="14761"/>
                  <a:pt x="21586" y="14862"/>
                </a:cubicBezTo>
                <a:cubicBezTo>
                  <a:pt x="21586" y="14963"/>
                  <a:pt x="21587" y="15026"/>
                  <a:pt x="21588" y="15067"/>
                </a:cubicBezTo>
                <a:cubicBezTo>
                  <a:pt x="21589" y="15087"/>
                  <a:pt x="21589" y="15106"/>
                  <a:pt x="21590" y="15107"/>
                </a:cubicBezTo>
                <a:cubicBezTo>
                  <a:pt x="21590" y="15107"/>
                  <a:pt x="21590" y="15109"/>
                  <a:pt x="21590" y="15109"/>
                </a:cubicBezTo>
                <a:cubicBezTo>
                  <a:pt x="21590" y="15109"/>
                  <a:pt x="21591" y="15110"/>
                  <a:pt x="21591" y="15110"/>
                </a:cubicBezTo>
                <a:cubicBezTo>
                  <a:pt x="21592" y="15105"/>
                  <a:pt x="21593" y="15092"/>
                  <a:pt x="21594" y="15065"/>
                </a:cubicBezTo>
                <a:cubicBezTo>
                  <a:pt x="21599" y="14953"/>
                  <a:pt x="21599" y="14771"/>
                  <a:pt x="21594" y="14659"/>
                </a:cubicBezTo>
                <a:cubicBezTo>
                  <a:pt x="21593" y="14631"/>
                  <a:pt x="21592" y="14616"/>
                  <a:pt x="21591" y="14612"/>
                </a:cubicBezTo>
                <a:close/>
                <a:moveTo>
                  <a:pt x="21548" y="17418"/>
                </a:moveTo>
                <a:cubicBezTo>
                  <a:pt x="21547" y="17391"/>
                  <a:pt x="21546" y="17538"/>
                  <a:pt x="21546" y="17703"/>
                </a:cubicBezTo>
                <a:cubicBezTo>
                  <a:pt x="21546" y="17707"/>
                  <a:pt x="21546" y="17706"/>
                  <a:pt x="21546" y="17710"/>
                </a:cubicBezTo>
                <a:cubicBezTo>
                  <a:pt x="21546" y="17714"/>
                  <a:pt x="21546" y="17713"/>
                  <a:pt x="21546" y="17716"/>
                </a:cubicBezTo>
                <a:cubicBezTo>
                  <a:pt x="21545" y="17978"/>
                  <a:pt x="21544" y="18379"/>
                  <a:pt x="21544" y="19020"/>
                </a:cubicBezTo>
                <a:cubicBezTo>
                  <a:pt x="21544" y="20452"/>
                  <a:pt x="21547" y="21039"/>
                  <a:pt x="21550" y="20322"/>
                </a:cubicBezTo>
                <a:cubicBezTo>
                  <a:pt x="21554" y="19606"/>
                  <a:pt x="21554" y="18434"/>
                  <a:pt x="21550" y="17717"/>
                </a:cubicBezTo>
                <a:cubicBezTo>
                  <a:pt x="21549" y="17538"/>
                  <a:pt x="21549" y="17441"/>
                  <a:pt x="21548" y="17418"/>
                </a:cubicBezTo>
                <a:close/>
                <a:moveTo>
                  <a:pt x="6381" y="19029"/>
                </a:moveTo>
                <a:cubicBezTo>
                  <a:pt x="6374" y="19031"/>
                  <a:pt x="6365" y="19036"/>
                  <a:pt x="6352" y="19045"/>
                </a:cubicBezTo>
                <a:cubicBezTo>
                  <a:pt x="6300" y="19081"/>
                  <a:pt x="6028" y="19080"/>
                  <a:pt x="6001" y="19044"/>
                </a:cubicBezTo>
                <a:cubicBezTo>
                  <a:pt x="5994" y="19034"/>
                  <a:pt x="5975" y="19044"/>
                  <a:pt x="5958" y="19065"/>
                </a:cubicBezTo>
                <a:cubicBezTo>
                  <a:pt x="5942" y="19087"/>
                  <a:pt x="5903" y="19089"/>
                  <a:pt x="5871" y="19070"/>
                </a:cubicBezTo>
                <a:cubicBezTo>
                  <a:pt x="5839" y="19050"/>
                  <a:pt x="5794" y="19049"/>
                  <a:pt x="5769" y="19068"/>
                </a:cubicBezTo>
                <a:cubicBezTo>
                  <a:pt x="5757" y="19077"/>
                  <a:pt x="5740" y="19081"/>
                  <a:pt x="5721" y="19081"/>
                </a:cubicBezTo>
                <a:cubicBezTo>
                  <a:pt x="5702" y="19080"/>
                  <a:pt x="5681" y="19075"/>
                  <a:pt x="5665" y="19064"/>
                </a:cubicBezTo>
                <a:cubicBezTo>
                  <a:pt x="5647" y="19054"/>
                  <a:pt x="5631" y="19049"/>
                  <a:pt x="5618" y="19050"/>
                </a:cubicBezTo>
                <a:cubicBezTo>
                  <a:pt x="5605" y="19052"/>
                  <a:pt x="5595" y="19060"/>
                  <a:pt x="5591" y="19073"/>
                </a:cubicBezTo>
                <a:cubicBezTo>
                  <a:pt x="5587" y="19088"/>
                  <a:pt x="5582" y="19095"/>
                  <a:pt x="5575" y="19096"/>
                </a:cubicBezTo>
                <a:cubicBezTo>
                  <a:pt x="5568" y="19096"/>
                  <a:pt x="5561" y="19089"/>
                  <a:pt x="5553" y="19075"/>
                </a:cubicBezTo>
                <a:cubicBezTo>
                  <a:pt x="5549" y="19069"/>
                  <a:pt x="5543" y="19063"/>
                  <a:pt x="5536" y="19059"/>
                </a:cubicBezTo>
                <a:cubicBezTo>
                  <a:pt x="5527" y="19054"/>
                  <a:pt x="5515" y="19052"/>
                  <a:pt x="5503" y="19050"/>
                </a:cubicBezTo>
                <a:cubicBezTo>
                  <a:pt x="5503" y="19050"/>
                  <a:pt x="5503" y="19050"/>
                  <a:pt x="5502" y="19050"/>
                </a:cubicBezTo>
                <a:cubicBezTo>
                  <a:pt x="5483" y="19047"/>
                  <a:pt x="5461" y="19046"/>
                  <a:pt x="5439" y="19052"/>
                </a:cubicBezTo>
                <a:cubicBezTo>
                  <a:pt x="5390" y="19064"/>
                  <a:pt x="5335" y="19074"/>
                  <a:pt x="5317" y="19073"/>
                </a:cubicBezTo>
                <a:cubicBezTo>
                  <a:pt x="5181" y="19068"/>
                  <a:pt x="5053" y="19068"/>
                  <a:pt x="4936" y="19071"/>
                </a:cubicBezTo>
                <a:cubicBezTo>
                  <a:pt x="4933" y="19071"/>
                  <a:pt x="4931" y="19071"/>
                  <a:pt x="4929" y="19071"/>
                </a:cubicBezTo>
                <a:cubicBezTo>
                  <a:pt x="4892" y="19072"/>
                  <a:pt x="4856" y="19073"/>
                  <a:pt x="4823" y="19074"/>
                </a:cubicBezTo>
                <a:cubicBezTo>
                  <a:pt x="4796" y="19076"/>
                  <a:pt x="4768" y="19077"/>
                  <a:pt x="4744" y="19078"/>
                </a:cubicBezTo>
                <a:cubicBezTo>
                  <a:pt x="4683" y="19083"/>
                  <a:pt x="4626" y="19088"/>
                  <a:pt x="4587" y="19095"/>
                </a:cubicBezTo>
                <a:cubicBezTo>
                  <a:pt x="4542" y="19103"/>
                  <a:pt x="4514" y="19112"/>
                  <a:pt x="4508" y="19123"/>
                </a:cubicBezTo>
                <a:cubicBezTo>
                  <a:pt x="4497" y="19142"/>
                  <a:pt x="4488" y="19151"/>
                  <a:pt x="4478" y="19150"/>
                </a:cubicBezTo>
                <a:cubicBezTo>
                  <a:pt x="4474" y="19150"/>
                  <a:pt x="4469" y="19147"/>
                  <a:pt x="4464" y="19142"/>
                </a:cubicBezTo>
                <a:cubicBezTo>
                  <a:pt x="4459" y="19137"/>
                  <a:pt x="4453" y="19129"/>
                  <a:pt x="4448" y="19119"/>
                </a:cubicBezTo>
                <a:cubicBezTo>
                  <a:pt x="4443" y="19111"/>
                  <a:pt x="4434" y="19103"/>
                  <a:pt x="4422" y="19096"/>
                </a:cubicBezTo>
                <a:cubicBezTo>
                  <a:pt x="4422" y="19096"/>
                  <a:pt x="4422" y="19096"/>
                  <a:pt x="4422" y="19096"/>
                </a:cubicBezTo>
                <a:cubicBezTo>
                  <a:pt x="4420" y="19095"/>
                  <a:pt x="4417" y="19095"/>
                  <a:pt x="4415" y="19094"/>
                </a:cubicBezTo>
                <a:cubicBezTo>
                  <a:pt x="4400" y="19086"/>
                  <a:pt x="4378" y="19080"/>
                  <a:pt x="4355" y="19075"/>
                </a:cubicBezTo>
                <a:cubicBezTo>
                  <a:pt x="4354" y="19075"/>
                  <a:pt x="4354" y="19075"/>
                  <a:pt x="4354" y="19075"/>
                </a:cubicBezTo>
                <a:cubicBezTo>
                  <a:pt x="4346" y="19073"/>
                  <a:pt x="4338" y="19071"/>
                  <a:pt x="4329" y="19070"/>
                </a:cubicBezTo>
                <a:cubicBezTo>
                  <a:pt x="4303" y="19066"/>
                  <a:pt x="4274" y="19063"/>
                  <a:pt x="4243" y="19063"/>
                </a:cubicBezTo>
                <a:cubicBezTo>
                  <a:pt x="3971" y="19065"/>
                  <a:pt x="3941" y="19070"/>
                  <a:pt x="3911" y="19124"/>
                </a:cubicBezTo>
                <a:cubicBezTo>
                  <a:pt x="3902" y="19141"/>
                  <a:pt x="3893" y="19150"/>
                  <a:pt x="3883" y="19150"/>
                </a:cubicBezTo>
                <a:cubicBezTo>
                  <a:pt x="3874" y="19151"/>
                  <a:pt x="3865" y="19144"/>
                  <a:pt x="3856" y="19128"/>
                </a:cubicBezTo>
                <a:cubicBezTo>
                  <a:pt x="3852" y="19121"/>
                  <a:pt x="3845" y="19115"/>
                  <a:pt x="3835" y="19109"/>
                </a:cubicBezTo>
                <a:cubicBezTo>
                  <a:pt x="3824" y="19103"/>
                  <a:pt x="3811" y="19098"/>
                  <a:pt x="3796" y="19093"/>
                </a:cubicBezTo>
                <a:cubicBezTo>
                  <a:pt x="3767" y="19083"/>
                  <a:pt x="3728" y="19076"/>
                  <a:pt x="3685" y="19071"/>
                </a:cubicBezTo>
                <a:cubicBezTo>
                  <a:pt x="3674" y="19069"/>
                  <a:pt x="3662" y="19068"/>
                  <a:pt x="3650" y="19067"/>
                </a:cubicBezTo>
                <a:cubicBezTo>
                  <a:pt x="3641" y="19066"/>
                  <a:pt x="3630" y="19066"/>
                  <a:pt x="3621" y="19065"/>
                </a:cubicBezTo>
                <a:cubicBezTo>
                  <a:pt x="3593" y="19063"/>
                  <a:pt x="3566" y="19060"/>
                  <a:pt x="3536" y="19059"/>
                </a:cubicBezTo>
                <a:cubicBezTo>
                  <a:pt x="3535" y="19059"/>
                  <a:pt x="3533" y="19059"/>
                  <a:pt x="3532" y="19059"/>
                </a:cubicBezTo>
                <a:cubicBezTo>
                  <a:pt x="3519" y="19059"/>
                  <a:pt x="3507" y="19058"/>
                  <a:pt x="3494" y="19058"/>
                </a:cubicBezTo>
                <a:cubicBezTo>
                  <a:pt x="3438" y="19057"/>
                  <a:pt x="3380" y="19058"/>
                  <a:pt x="3321" y="19062"/>
                </a:cubicBezTo>
                <a:cubicBezTo>
                  <a:pt x="3272" y="19066"/>
                  <a:pt x="3183" y="19068"/>
                  <a:pt x="3123" y="19069"/>
                </a:cubicBezTo>
                <a:cubicBezTo>
                  <a:pt x="3063" y="19069"/>
                  <a:pt x="3003" y="19090"/>
                  <a:pt x="2992" y="19115"/>
                </a:cubicBezTo>
                <a:cubicBezTo>
                  <a:pt x="2988" y="19122"/>
                  <a:pt x="2985" y="19128"/>
                  <a:pt x="2981" y="19132"/>
                </a:cubicBezTo>
                <a:cubicBezTo>
                  <a:pt x="2974" y="19139"/>
                  <a:pt x="2966" y="19139"/>
                  <a:pt x="2957" y="19132"/>
                </a:cubicBezTo>
                <a:cubicBezTo>
                  <a:pt x="2953" y="19128"/>
                  <a:pt x="2949" y="19123"/>
                  <a:pt x="2945" y="19115"/>
                </a:cubicBezTo>
                <a:cubicBezTo>
                  <a:pt x="2943" y="19111"/>
                  <a:pt x="2937" y="19106"/>
                  <a:pt x="2930" y="19102"/>
                </a:cubicBezTo>
                <a:cubicBezTo>
                  <a:pt x="2924" y="19099"/>
                  <a:pt x="2916" y="19095"/>
                  <a:pt x="2908" y="19092"/>
                </a:cubicBezTo>
                <a:cubicBezTo>
                  <a:pt x="2906" y="19091"/>
                  <a:pt x="2905" y="19091"/>
                  <a:pt x="2903" y="19090"/>
                </a:cubicBezTo>
                <a:cubicBezTo>
                  <a:pt x="2902" y="19090"/>
                  <a:pt x="2902" y="19090"/>
                  <a:pt x="2901" y="19089"/>
                </a:cubicBezTo>
                <a:cubicBezTo>
                  <a:pt x="2899" y="19089"/>
                  <a:pt x="2898" y="19088"/>
                  <a:pt x="2896" y="19087"/>
                </a:cubicBezTo>
                <a:cubicBezTo>
                  <a:pt x="2896" y="19087"/>
                  <a:pt x="2896" y="19087"/>
                  <a:pt x="2896" y="19087"/>
                </a:cubicBezTo>
                <a:cubicBezTo>
                  <a:pt x="2871" y="19079"/>
                  <a:pt x="2839" y="19071"/>
                  <a:pt x="2805" y="19066"/>
                </a:cubicBezTo>
                <a:cubicBezTo>
                  <a:pt x="2772" y="19061"/>
                  <a:pt x="2737" y="19058"/>
                  <a:pt x="2707" y="19058"/>
                </a:cubicBezTo>
                <a:cubicBezTo>
                  <a:pt x="2707" y="19058"/>
                  <a:pt x="2707" y="19058"/>
                  <a:pt x="2707" y="19058"/>
                </a:cubicBezTo>
                <a:cubicBezTo>
                  <a:pt x="2677" y="19058"/>
                  <a:pt x="2651" y="19061"/>
                  <a:pt x="2636" y="19068"/>
                </a:cubicBezTo>
                <a:cubicBezTo>
                  <a:pt x="2624" y="19073"/>
                  <a:pt x="2595" y="19081"/>
                  <a:pt x="2570" y="19085"/>
                </a:cubicBezTo>
                <a:cubicBezTo>
                  <a:pt x="2562" y="19086"/>
                  <a:pt x="2555" y="19090"/>
                  <a:pt x="2550" y="19096"/>
                </a:cubicBezTo>
                <a:cubicBezTo>
                  <a:pt x="2546" y="19101"/>
                  <a:pt x="2542" y="19106"/>
                  <a:pt x="2539" y="19114"/>
                </a:cubicBezTo>
                <a:cubicBezTo>
                  <a:pt x="2537" y="19121"/>
                  <a:pt x="2535" y="19130"/>
                  <a:pt x="2534" y="19141"/>
                </a:cubicBezTo>
                <a:cubicBezTo>
                  <a:pt x="2530" y="19162"/>
                  <a:pt x="2528" y="19191"/>
                  <a:pt x="2527" y="19232"/>
                </a:cubicBezTo>
                <a:cubicBezTo>
                  <a:pt x="2527" y="19232"/>
                  <a:pt x="2527" y="19232"/>
                  <a:pt x="2527" y="19232"/>
                </a:cubicBezTo>
                <a:cubicBezTo>
                  <a:pt x="2526" y="19273"/>
                  <a:pt x="2525" y="19325"/>
                  <a:pt x="2525" y="19391"/>
                </a:cubicBezTo>
                <a:cubicBezTo>
                  <a:pt x="2525" y="19463"/>
                  <a:pt x="2525" y="19518"/>
                  <a:pt x="2526" y="19561"/>
                </a:cubicBezTo>
                <a:cubicBezTo>
                  <a:pt x="2526" y="19561"/>
                  <a:pt x="2526" y="19562"/>
                  <a:pt x="2526" y="19562"/>
                </a:cubicBezTo>
                <a:cubicBezTo>
                  <a:pt x="2527" y="19605"/>
                  <a:pt x="2530" y="19636"/>
                  <a:pt x="2534" y="19661"/>
                </a:cubicBezTo>
                <a:cubicBezTo>
                  <a:pt x="2534" y="19662"/>
                  <a:pt x="2534" y="19662"/>
                  <a:pt x="2534" y="19662"/>
                </a:cubicBezTo>
                <a:cubicBezTo>
                  <a:pt x="2534" y="19662"/>
                  <a:pt x="2534" y="19663"/>
                  <a:pt x="2534" y="19663"/>
                </a:cubicBezTo>
                <a:cubicBezTo>
                  <a:pt x="2544" y="19713"/>
                  <a:pt x="2562" y="19739"/>
                  <a:pt x="2598" y="19785"/>
                </a:cubicBezTo>
                <a:cubicBezTo>
                  <a:pt x="2609" y="19799"/>
                  <a:pt x="2618" y="19812"/>
                  <a:pt x="2626" y="19824"/>
                </a:cubicBezTo>
                <a:cubicBezTo>
                  <a:pt x="2626" y="19825"/>
                  <a:pt x="2626" y="19824"/>
                  <a:pt x="2626" y="19824"/>
                </a:cubicBezTo>
                <a:cubicBezTo>
                  <a:pt x="2636" y="19841"/>
                  <a:pt x="2643" y="19856"/>
                  <a:pt x="2648" y="19871"/>
                </a:cubicBezTo>
                <a:cubicBezTo>
                  <a:pt x="2648" y="19872"/>
                  <a:pt x="2648" y="19873"/>
                  <a:pt x="2649" y="19874"/>
                </a:cubicBezTo>
                <a:cubicBezTo>
                  <a:pt x="2651" y="19879"/>
                  <a:pt x="2652" y="19884"/>
                  <a:pt x="2653" y="19889"/>
                </a:cubicBezTo>
                <a:cubicBezTo>
                  <a:pt x="2654" y="19891"/>
                  <a:pt x="2654" y="19893"/>
                  <a:pt x="2655" y="19895"/>
                </a:cubicBezTo>
                <a:cubicBezTo>
                  <a:pt x="2655" y="19896"/>
                  <a:pt x="2655" y="19896"/>
                  <a:pt x="2655" y="19896"/>
                </a:cubicBezTo>
                <a:cubicBezTo>
                  <a:pt x="2656" y="19905"/>
                  <a:pt x="2657" y="19913"/>
                  <a:pt x="2656" y="19921"/>
                </a:cubicBezTo>
                <a:cubicBezTo>
                  <a:pt x="2656" y="19921"/>
                  <a:pt x="2656" y="19921"/>
                  <a:pt x="2656" y="19921"/>
                </a:cubicBezTo>
                <a:cubicBezTo>
                  <a:pt x="2656" y="19925"/>
                  <a:pt x="2654" y="19927"/>
                  <a:pt x="2653" y="19930"/>
                </a:cubicBezTo>
                <a:cubicBezTo>
                  <a:pt x="2652" y="19935"/>
                  <a:pt x="2651" y="19940"/>
                  <a:pt x="2649" y="19944"/>
                </a:cubicBezTo>
                <a:cubicBezTo>
                  <a:pt x="2641" y="19957"/>
                  <a:pt x="2628" y="19967"/>
                  <a:pt x="2609" y="19971"/>
                </a:cubicBezTo>
                <a:cubicBezTo>
                  <a:pt x="2600" y="19974"/>
                  <a:pt x="2589" y="19975"/>
                  <a:pt x="2577" y="19975"/>
                </a:cubicBezTo>
                <a:cubicBezTo>
                  <a:pt x="2558" y="19975"/>
                  <a:pt x="2542" y="19979"/>
                  <a:pt x="2532" y="19984"/>
                </a:cubicBezTo>
                <a:cubicBezTo>
                  <a:pt x="2528" y="19987"/>
                  <a:pt x="2524" y="19991"/>
                  <a:pt x="2523" y="19995"/>
                </a:cubicBezTo>
                <a:cubicBezTo>
                  <a:pt x="2521" y="19999"/>
                  <a:pt x="2521" y="20003"/>
                  <a:pt x="2523" y="20007"/>
                </a:cubicBezTo>
                <a:cubicBezTo>
                  <a:pt x="2531" y="20025"/>
                  <a:pt x="2521" y="20079"/>
                  <a:pt x="2501" y="20127"/>
                </a:cubicBezTo>
                <a:cubicBezTo>
                  <a:pt x="2492" y="20149"/>
                  <a:pt x="2484" y="20162"/>
                  <a:pt x="2477" y="20172"/>
                </a:cubicBezTo>
                <a:cubicBezTo>
                  <a:pt x="2477" y="20172"/>
                  <a:pt x="2477" y="20172"/>
                  <a:pt x="2477" y="20172"/>
                </a:cubicBezTo>
                <a:cubicBezTo>
                  <a:pt x="2476" y="20173"/>
                  <a:pt x="2476" y="20173"/>
                  <a:pt x="2475" y="20174"/>
                </a:cubicBezTo>
                <a:cubicBezTo>
                  <a:pt x="2475" y="20174"/>
                  <a:pt x="2474" y="20174"/>
                  <a:pt x="2474" y="20175"/>
                </a:cubicBezTo>
                <a:cubicBezTo>
                  <a:pt x="2471" y="20178"/>
                  <a:pt x="2467" y="20182"/>
                  <a:pt x="2464" y="20184"/>
                </a:cubicBezTo>
                <a:cubicBezTo>
                  <a:pt x="2460" y="20185"/>
                  <a:pt x="2455" y="20186"/>
                  <a:pt x="2451" y="20182"/>
                </a:cubicBezTo>
                <a:cubicBezTo>
                  <a:pt x="2446" y="20178"/>
                  <a:pt x="2440" y="20171"/>
                  <a:pt x="2435" y="20161"/>
                </a:cubicBezTo>
                <a:cubicBezTo>
                  <a:pt x="2418" y="20131"/>
                  <a:pt x="2405" y="20078"/>
                  <a:pt x="2405" y="20041"/>
                </a:cubicBezTo>
                <a:cubicBezTo>
                  <a:pt x="2405" y="20038"/>
                  <a:pt x="2404" y="20035"/>
                  <a:pt x="2402" y="20031"/>
                </a:cubicBezTo>
                <a:cubicBezTo>
                  <a:pt x="2401" y="20028"/>
                  <a:pt x="2398" y="20025"/>
                  <a:pt x="2395" y="20023"/>
                </a:cubicBezTo>
                <a:cubicBezTo>
                  <a:pt x="2395" y="20023"/>
                  <a:pt x="2394" y="20023"/>
                  <a:pt x="2394" y="20023"/>
                </a:cubicBezTo>
                <a:cubicBezTo>
                  <a:pt x="2393" y="20022"/>
                  <a:pt x="2390" y="20021"/>
                  <a:pt x="2389" y="20020"/>
                </a:cubicBezTo>
                <a:cubicBezTo>
                  <a:pt x="2389" y="20020"/>
                  <a:pt x="2388" y="20020"/>
                  <a:pt x="2387" y="20019"/>
                </a:cubicBezTo>
                <a:cubicBezTo>
                  <a:pt x="2387" y="20019"/>
                  <a:pt x="2387" y="20020"/>
                  <a:pt x="2387" y="20019"/>
                </a:cubicBezTo>
                <a:cubicBezTo>
                  <a:pt x="2377" y="20014"/>
                  <a:pt x="2358" y="20010"/>
                  <a:pt x="2338" y="20005"/>
                </a:cubicBezTo>
                <a:cubicBezTo>
                  <a:pt x="2303" y="19998"/>
                  <a:pt x="2258" y="19992"/>
                  <a:pt x="2181" y="19988"/>
                </a:cubicBezTo>
                <a:cubicBezTo>
                  <a:pt x="2006" y="19978"/>
                  <a:pt x="1706" y="19975"/>
                  <a:pt x="1203" y="19975"/>
                </a:cubicBezTo>
                <a:lnTo>
                  <a:pt x="0" y="19975"/>
                </a:lnTo>
                <a:lnTo>
                  <a:pt x="0" y="20788"/>
                </a:lnTo>
                <a:lnTo>
                  <a:pt x="0" y="21600"/>
                </a:lnTo>
                <a:lnTo>
                  <a:pt x="2492" y="21600"/>
                </a:lnTo>
                <a:lnTo>
                  <a:pt x="2498" y="21162"/>
                </a:lnTo>
                <a:cubicBezTo>
                  <a:pt x="2499" y="21056"/>
                  <a:pt x="2501" y="20976"/>
                  <a:pt x="2503" y="20914"/>
                </a:cubicBezTo>
                <a:cubicBezTo>
                  <a:pt x="2504" y="20852"/>
                  <a:pt x="2507" y="20810"/>
                  <a:pt x="2511" y="20779"/>
                </a:cubicBezTo>
                <a:cubicBezTo>
                  <a:pt x="2515" y="20749"/>
                  <a:pt x="2520" y="20731"/>
                  <a:pt x="2528" y="20720"/>
                </a:cubicBezTo>
                <a:cubicBezTo>
                  <a:pt x="2536" y="20708"/>
                  <a:pt x="2546" y="20701"/>
                  <a:pt x="2559" y="20695"/>
                </a:cubicBezTo>
                <a:cubicBezTo>
                  <a:pt x="2574" y="20687"/>
                  <a:pt x="2768" y="20680"/>
                  <a:pt x="3067" y="20675"/>
                </a:cubicBezTo>
                <a:cubicBezTo>
                  <a:pt x="3366" y="20670"/>
                  <a:pt x="3770" y="20667"/>
                  <a:pt x="4209" y="20667"/>
                </a:cubicBezTo>
                <a:cubicBezTo>
                  <a:pt x="5085" y="20668"/>
                  <a:pt x="5803" y="20664"/>
                  <a:pt x="5803" y="20659"/>
                </a:cubicBezTo>
                <a:cubicBezTo>
                  <a:pt x="5803" y="20653"/>
                  <a:pt x="5776" y="20594"/>
                  <a:pt x="5743" y="20528"/>
                </a:cubicBezTo>
                <a:cubicBezTo>
                  <a:pt x="5721" y="20485"/>
                  <a:pt x="5708" y="20451"/>
                  <a:pt x="5702" y="20423"/>
                </a:cubicBezTo>
                <a:cubicBezTo>
                  <a:pt x="5696" y="20396"/>
                  <a:pt x="5698" y="20375"/>
                  <a:pt x="5706" y="20357"/>
                </a:cubicBezTo>
                <a:cubicBezTo>
                  <a:pt x="5710" y="20349"/>
                  <a:pt x="5722" y="20342"/>
                  <a:pt x="5742" y="20335"/>
                </a:cubicBezTo>
                <a:cubicBezTo>
                  <a:pt x="5782" y="20321"/>
                  <a:pt x="5853" y="20311"/>
                  <a:pt x="5946" y="20304"/>
                </a:cubicBezTo>
                <a:cubicBezTo>
                  <a:pt x="5993" y="20300"/>
                  <a:pt x="6046" y="20297"/>
                  <a:pt x="6103" y="20296"/>
                </a:cubicBezTo>
                <a:cubicBezTo>
                  <a:pt x="6189" y="20293"/>
                  <a:pt x="6245" y="20293"/>
                  <a:pt x="6296" y="20290"/>
                </a:cubicBezTo>
                <a:cubicBezTo>
                  <a:pt x="6318" y="20290"/>
                  <a:pt x="6339" y="20288"/>
                  <a:pt x="6356" y="20286"/>
                </a:cubicBezTo>
                <a:cubicBezTo>
                  <a:pt x="6362" y="20286"/>
                  <a:pt x="6367" y="20284"/>
                  <a:pt x="6373" y="20284"/>
                </a:cubicBezTo>
                <a:cubicBezTo>
                  <a:pt x="6380" y="20283"/>
                  <a:pt x="6389" y="20282"/>
                  <a:pt x="6396" y="20281"/>
                </a:cubicBezTo>
                <a:cubicBezTo>
                  <a:pt x="6397" y="20280"/>
                  <a:pt x="6398" y="20280"/>
                  <a:pt x="6399" y="20280"/>
                </a:cubicBezTo>
                <a:cubicBezTo>
                  <a:pt x="6401" y="20279"/>
                  <a:pt x="6404" y="20279"/>
                  <a:pt x="6406" y="20278"/>
                </a:cubicBezTo>
                <a:cubicBezTo>
                  <a:pt x="6406" y="20278"/>
                  <a:pt x="6406" y="20278"/>
                  <a:pt x="6407" y="20278"/>
                </a:cubicBezTo>
                <a:cubicBezTo>
                  <a:pt x="6422" y="20273"/>
                  <a:pt x="6434" y="20267"/>
                  <a:pt x="6444" y="20259"/>
                </a:cubicBezTo>
                <a:cubicBezTo>
                  <a:pt x="6444" y="20259"/>
                  <a:pt x="6444" y="20258"/>
                  <a:pt x="6444" y="20258"/>
                </a:cubicBezTo>
                <a:cubicBezTo>
                  <a:pt x="6448" y="20255"/>
                  <a:pt x="6452" y="20251"/>
                  <a:pt x="6455" y="20247"/>
                </a:cubicBezTo>
                <a:cubicBezTo>
                  <a:pt x="6456" y="20245"/>
                  <a:pt x="6458" y="20244"/>
                  <a:pt x="6459" y="20242"/>
                </a:cubicBezTo>
                <a:cubicBezTo>
                  <a:pt x="6463" y="20235"/>
                  <a:pt x="6467" y="20227"/>
                  <a:pt x="6471" y="20217"/>
                </a:cubicBezTo>
                <a:cubicBezTo>
                  <a:pt x="6471" y="20217"/>
                  <a:pt x="6471" y="20217"/>
                  <a:pt x="6471" y="20216"/>
                </a:cubicBezTo>
                <a:cubicBezTo>
                  <a:pt x="6471" y="20216"/>
                  <a:pt x="6471" y="20215"/>
                  <a:pt x="6471" y="20214"/>
                </a:cubicBezTo>
                <a:cubicBezTo>
                  <a:pt x="6472" y="20209"/>
                  <a:pt x="6473" y="20201"/>
                  <a:pt x="6474" y="20196"/>
                </a:cubicBezTo>
                <a:cubicBezTo>
                  <a:pt x="6476" y="20185"/>
                  <a:pt x="6479" y="20174"/>
                  <a:pt x="6480" y="20160"/>
                </a:cubicBezTo>
                <a:cubicBezTo>
                  <a:pt x="6480" y="20159"/>
                  <a:pt x="6480" y="20159"/>
                  <a:pt x="6480" y="20159"/>
                </a:cubicBezTo>
                <a:cubicBezTo>
                  <a:pt x="6480" y="20151"/>
                  <a:pt x="6481" y="20143"/>
                  <a:pt x="6481" y="20134"/>
                </a:cubicBezTo>
                <a:cubicBezTo>
                  <a:pt x="6482" y="20116"/>
                  <a:pt x="6483" y="20096"/>
                  <a:pt x="6483" y="20074"/>
                </a:cubicBezTo>
                <a:cubicBezTo>
                  <a:pt x="6483" y="20033"/>
                  <a:pt x="6483" y="19992"/>
                  <a:pt x="6484" y="19935"/>
                </a:cubicBezTo>
                <a:cubicBezTo>
                  <a:pt x="6486" y="19820"/>
                  <a:pt x="6499" y="19769"/>
                  <a:pt x="6529" y="19751"/>
                </a:cubicBezTo>
                <a:cubicBezTo>
                  <a:pt x="6537" y="19747"/>
                  <a:pt x="6543" y="19741"/>
                  <a:pt x="6548" y="19733"/>
                </a:cubicBezTo>
                <a:cubicBezTo>
                  <a:pt x="6554" y="19724"/>
                  <a:pt x="6558" y="19713"/>
                  <a:pt x="6561" y="19700"/>
                </a:cubicBezTo>
                <a:cubicBezTo>
                  <a:pt x="6565" y="19687"/>
                  <a:pt x="6567" y="19672"/>
                  <a:pt x="6568" y="19653"/>
                </a:cubicBezTo>
                <a:cubicBezTo>
                  <a:pt x="6568" y="19653"/>
                  <a:pt x="6568" y="19653"/>
                  <a:pt x="6568" y="19653"/>
                </a:cubicBezTo>
                <a:cubicBezTo>
                  <a:pt x="6570" y="19634"/>
                  <a:pt x="6570" y="19613"/>
                  <a:pt x="6570" y="19588"/>
                </a:cubicBezTo>
                <a:cubicBezTo>
                  <a:pt x="6569" y="19527"/>
                  <a:pt x="6567" y="19492"/>
                  <a:pt x="6557" y="19473"/>
                </a:cubicBezTo>
                <a:cubicBezTo>
                  <a:pt x="6552" y="19463"/>
                  <a:pt x="6545" y="19458"/>
                  <a:pt x="6535" y="19454"/>
                </a:cubicBezTo>
                <a:cubicBezTo>
                  <a:pt x="6526" y="19451"/>
                  <a:pt x="6514" y="19450"/>
                  <a:pt x="6499" y="19450"/>
                </a:cubicBezTo>
                <a:cubicBezTo>
                  <a:pt x="6405" y="19450"/>
                  <a:pt x="6377" y="19378"/>
                  <a:pt x="6392" y="19176"/>
                </a:cubicBezTo>
                <a:cubicBezTo>
                  <a:pt x="6396" y="19123"/>
                  <a:pt x="6398" y="19092"/>
                  <a:pt x="6397" y="19069"/>
                </a:cubicBezTo>
                <a:cubicBezTo>
                  <a:pt x="6397" y="19060"/>
                  <a:pt x="6397" y="19052"/>
                  <a:pt x="6396" y="19047"/>
                </a:cubicBezTo>
                <a:cubicBezTo>
                  <a:pt x="6396" y="19042"/>
                  <a:pt x="6395" y="19037"/>
                  <a:pt x="6394" y="19035"/>
                </a:cubicBezTo>
                <a:cubicBezTo>
                  <a:pt x="6394" y="19035"/>
                  <a:pt x="6393" y="19034"/>
                  <a:pt x="6393" y="19034"/>
                </a:cubicBezTo>
                <a:cubicBezTo>
                  <a:pt x="6393" y="19034"/>
                  <a:pt x="6393" y="19034"/>
                  <a:pt x="6393" y="19034"/>
                </a:cubicBezTo>
                <a:cubicBezTo>
                  <a:pt x="6393" y="19033"/>
                  <a:pt x="6393" y="19033"/>
                  <a:pt x="6392" y="19033"/>
                </a:cubicBezTo>
                <a:cubicBezTo>
                  <a:pt x="6390" y="19029"/>
                  <a:pt x="6386" y="19028"/>
                  <a:pt x="6381" y="19029"/>
                </a:cubicBezTo>
                <a:close/>
                <a:moveTo>
                  <a:pt x="15247" y="19230"/>
                </a:moveTo>
                <a:cubicBezTo>
                  <a:pt x="15239" y="19229"/>
                  <a:pt x="15228" y="19231"/>
                  <a:pt x="15218" y="19234"/>
                </a:cubicBezTo>
                <a:cubicBezTo>
                  <a:pt x="15201" y="19238"/>
                  <a:pt x="15184" y="19246"/>
                  <a:pt x="15169" y="19258"/>
                </a:cubicBezTo>
                <a:cubicBezTo>
                  <a:pt x="15149" y="19275"/>
                  <a:pt x="15131" y="19284"/>
                  <a:pt x="15117" y="19284"/>
                </a:cubicBezTo>
                <a:cubicBezTo>
                  <a:pt x="15102" y="19285"/>
                  <a:pt x="15092" y="19278"/>
                  <a:pt x="15085" y="19264"/>
                </a:cubicBezTo>
                <a:cubicBezTo>
                  <a:pt x="15082" y="19257"/>
                  <a:pt x="15078" y="19252"/>
                  <a:pt x="15073" y="19248"/>
                </a:cubicBezTo>
                <a:cubicBezTo>
                  <a:pt x="15068" y="19244"/>
                  <a:pt x="15062" y="19242"/>
                  <a:pt x="15056" y="19242"/>
                </a:cubicBezTo>
                <a:cubicBezTo>
                  <a:pt x="15056" y="19242"/>
                  <a:pt x="15056" y="19242"/>
                  <a:pt x="15056" y="19242"/>
                </a:cubicBezTo>
                <a:cubicBezTo>
                  <a:pt x="15044" y="19241"/>
                  <a:pt x="15029" y="19246"/>
                  <a:pt x="15015" y="19258"/>
                </a:cubicBezTo>
                <a:cubicBezTo>
                  <a:pt x="14988" y="19280"/>
                  <a:pt x="14952" y="19280"/>
                  <a:pt x="14936" y="19257"/>
                </a:cubicBezTo>
                <a:cubicBezTo>
                  <a:pt x="14919" y="19235"/>
                  <a:pt x="14900" y="19225"/>
                  <a:pt x="14892" y="19235"/>
                </a:cubicBezTo>
                <a:cubicBezTo>
                  <a:pt x="14885" y="19245"/>
                  <a:pt x="14835" y="19254"/>
                  <a:pt x="14781" y="19255"/>
                </a:cubicBezTo>
                <a:cubicBezTo>
                  <a:pt x="14727" y="19256"/>
                  <a:pt x="14609" y="19259"/>
                  <a:pt x="14518" y="19261"/>
                </a:cubicBezTo>
                <a:cubicBezTo>
                  <a:pt x="14335" y="19267"/>
                  <a:pt x="14172" y="19267"/>
                  <a:pt x="14054" y="19264"/>
                </a:cubicBezTo>
                <a:cubicBezTo>
                  <a:pt x="14012" y="19262"/>
                  <a:pt x="13952" y="19262"/>
                  <a:pt x="13922" y="19263"/>
                </a:cubicBezTo>
                <a:cubicBezTo>
                  <a:pt x="13892" y="19264"/>
                  <a:pt x="13789" y="19263"/>
                  <a:pt x="13694" y="19261"/>
                </a:cubicBezTo>
                <a:cubicBezTo>
                  <a:pt x="13647" y="19260"/>
                  <a:pt x="13601" y="19262"/>
                  <a:pt x="13567" y="19266"/>
                </a:cubicBezTo>
                <a:cubicBezTo>
                  <a:pt x="13532" y="19269"/>
                  <a:pt x="13509" y="19274"/>
                  <a:pt x="13504" y="19281"/>
                </a:cubicBezTo>
                <a:cubicBezTo>
                  <a:pt x="13502" y="19284"/>
                  <a:pt x="13497" y="19285"/>
                  <a:pt x="13492" y="19286"/>
                </a:cubicBezTo>
                <a:cubicBezTo>
                  <a:pt x="13487" y="19287"/>
                  <a:pt x="13480" y="19286"/>
                  <a:pt x="13473" y="19284"/>
                </a:cubicBezTo>
                <a:cubicBezTo>
                  <a:pt x="13473" y="19284"/>
                  <a:pt x="13472" y="19284"/>
                  <a:pt x="13472" y="19284"/>
                </a:cubicBezTo>
                <a:cubicBezTo>
                  <a:pt x="13457" y="19281"/>
                  <a:pt x="13439" y="19273"/>
                  <a:pt x="13420" y="19262"/>
                </a:cubicBezTo>
                <a:cubicBezTo>
                  <a:pt x="13384" y="19239"/>
                  <a:pt x="13341" y="19238"/>
                  <a:pt x="13326" y="19259"/>
                </a:cubicBezTo>
                <a:cubicBezTo>
                  <a:pt x="13320" y="19266"/>
                  <a:pt x="13312" y="19270"/>
                  <a:pt x="13303" y="19272"/>
                </a:cubicBezTo>
                <a:cubicBezTo>
                  <a:pt x="13303" y="19272"/>
                  <a:pt x="13303" y="19272"/>
                  <a:pt x="13303" y="19272"/>
                </a:cubicBezTo>
                <a:cubicBezTo>
                  <a:pt x="13301" y="19273"/>
                  <a:pt x="13300" y="19273"/>
                  <a:pt x="13298" y="19273"/>
                </a:cubicBezTo>
                <a:cubicBezTo>
                  <a:pt x="13288" y="19274"/>
                  <a:pt x="13278" y="19273"/>
                  <a:pt x="13268" y="19269"/>
                </a:cubicBezTo>
                <a:cubicBezTo>
                  <a:pt x="13268" y="19269"/>
                  <a:pt x="13268" y="19269"/>
                  <a:pt x="13268" y="19269"/>
                </a:cubicBezTo>
                <a:cubicBezTo>
                  <a:pt x="13260" y="19266"/>
                  <a:pt x="13253" y="19262"/>
                  <a:pt x="13246" y="19256"/>
                </a:cubicBezTo>
                <a:cubicBezTo>
                  <a:pt x="13231" y="19244"/>
                  <a:pt x="13217" y="19238"/>
                  <a:pt x="13206" y="19238"/>
                </a:cubicBezTo>
                <a:cubicBezTo>
                  <a:pt x="13195" y="19238"/>
                  <a:pt x="13187" y="19246"/>
                  <a:pt x="13183" y="19259"/>
                </a:cubicBezTo>
                <a:cubicBezTo>
                  <a:pt x="13181" y="19265"/>
                  <a:pt x="13177" y="19270"/>
                  <a:pt x="13170" y="19274"/>
                </a:cubicBezTo>
                <a:cubicBezTo>
                  <a:pt x="13163" y="19279"/>
                  <a:pt x="13152" y="19281"/>
                  <a:pt x="13139" y="19282"/>
                </a:cubicBezTo>
                <a:cubicBezTo>
                  <a:pt x="13121" y="19284"/>
                  <a:pt x="13099" y="19283"/>
                  <a:pt x="13076" y="19276"/>
                </a:cubicBezTo>
                <a:cubicBezTo>
                  <a:pt x="13050" y="19268"/>
                  <a:pt x="13033" y="19264"/>
                  <a:pt x="13019" y="19264"/>
                </a:cubicBezTo>
                <a:cubicBezTo>
                  <a:pt x="13013" y="19263"/>
                  <a:pt x="13010" y="19265"/>
                  <a:pt x="13005" y="19267"/>
                </a:cubicBezTo>
                <a:cubicBezTo>
                  <a:pt x="13002" y="19268"/>
                  <a:pt x="12998" y="19267"/>
                  <a:pt x="12996" y="19269"/>
                </a:cubicBezTo>
                <a:cubicBezTo>
                  <a:pt x="12993" y="19273"/>
                  <a:pt x="12990" y="19277"/>
                  <a:pt x="12988" y="19284"/>
                </a:cubicBezTo>
                <a:cubicBezTo>
                  <a:pt x="12986" y="19290"/>
                  <a:pt x="12985" y="19298"/>
                  <a:pt x="12984" y="19307"/>
                </a:cubicBezTo>
                <a:cubicBezTo>
                  <a:pt x="12983" y="19326"/>
                  <a:pt x="12983" y="19351"/>
                  <a:pt x="12983" y="19385"/>
                </a:cubicBezTo>
                <a:cubicBezTo>
                  <a:pt x="12983" y="19407"/>
                  <a:pt x="12983" y="19426"/>
                  <a:pt x="12982" y="19442"/>
                </a:cubicBezTo>
                <a:cubicBezTo>
                  <a:pt x="12981" y="19459"/>
                  <a:pt x="12979" y="19472"/>
                  <a:pt x="12976" y="19482"/>
                </a:cubicBezTo>
                <a:cubicBezTo>
                  <a:pt x="12976" y="19483"/>
                  <a:pt x="12976" y="19483"/>
                  <a:pt x="12976" y="19483"/>
                </a:cubicBezTo>
                <a:cubicBezTo>
                  <a:pt x="12974" y="19493"/>
                  <a:pt x="12971" y="19501"/>
                  <a:pt x="12968" y="19505"/>
                </a:cubicBezTo>
                <a:cubicBezTo>
                  <a:pt x="12964" y="19510"/>
                  <a:pt x="12960" y="19511"/>
                  <a:pt x="12956" y="19509"/>
                </a:cubicBezTo>
                <a:cubicBezTo>
                  <a:pt x="12950" y="19507"/>
                  <a:pt x="12946" y="19506"/>
                  <a:pt x="12943" y="19508"/>
                </a:cubicBezTo>
                <a:cubicBezTo>
                  <a:pt x="12940" y="19509"/>
                  <a:pt x="12939" y="19513"/>
                  <a:pt x="12938" y="19519"/>
                </a:cubicBezTo>
                <a:cubicBezTo>
                  <a:pt x="12938" y="19520"/>
                  <a:pt x="12939" y="19523"/>
                  <a:pt x="12939" y="19524"/>
                </a:cubicBezTo>
                <a:cubicBezTo>
                  <a:pt x="12939" y="19537"/>
                  <a:pt x="12942" y="19558"/>
                  <a:pt x="12951" y="19591"/>
                </a:cubicBezTo>
                <a:cubicBezTo>
                  <a:pt x="12964" y="19644"/>
                  <a:pt x="12968" y="19740"/>
                  <a:pt x="12960" y="19807"/>
                </a:cubicBezTo>
                <a:cubicBezTo>
                  <a:pt x="12957" y="19829"/>
                  <a:pt x="12956" y="19849"/>
                  <a:pt x="12955" y="19864"/>
                </a:cubicBezTo>
                <a:cubicBezTo>
                  <a:pt x="12954" y="19895"/>
                  <a:pt x="12957" y="19913"/>
                  <a:pt x="12965" y="19921"/>
                </a:cubicBezTo>
                <a:cubicBezTo>
                  <a:pt x="12969" y="19926"/>
                  <a:pt x="12974" y="19928"/>
                  <a:pt x="12981" y="19928"/>
                </a:cubicBezTo>
                <a:cubicBezTo>
                  <a:pt x="12986" y="19928"/>
                  <a:pt x="12990" y="19930"/>
                  <a:pt x="12995" y="19934"/>
                </a:cubicBezTo>
                <a:cubicBezTo>
                  <a:pt x="13002" y="19941"/>
                  <a:pt x="13009" y="19952"/>
                  <a:pt x="13015" y="19965"/>
                </a:cubicBezTo>
                <a:cubicBezTo>
                  <a:pt x="13021" y="19975"/>
                  <a:pt x="13025" y="19987"/>
                  <a:pt x="13030" y="20000"/>
                </a:cubicBezTo>
                <a:cubicBezTo>
                  <a:pt x="13033" y="20007"/>
                  <a:pt x="13035" y="20013"/>
                  <a:pt x="13037" y="20021"/>
                </a:cubicBezTo>
                <a:cubicBezTo>
                  <a:pt x="13042" y="20036"/>
                  <a:pt x="13044" y="20049"/>
                  <a:pt x="13047" y="20064"/>
                </a:cubicBezTo>
                <a:cubicBezTo>
                  <a:pt x="13048" y="20072"/>
                  <a:pt x="13050" y="20081"/>
                  <a:pt x="13051" y="20089"/>
                </a:cubicBezTo>
                <a:cubicBezTo>
                  <a:pt x="13051" y="20095"/>
                  <a:pt x="13051" y="20100"/>
                  <a:pt x="13051" y="20105"/>
                </a:cubicBezTo>
                <a:cubicBezTo>
                  <a:pt x="13051" y="20108"/>
                  <a:pt x="13051" y="20111"/>
                  <a:pt x="13051" y="20114"/>
                </a:cubicBezTo>
                <a:cubicBezTo>
                  <a:pt x="13050" y="20123"/>
                  <a:pt x="13049" y="20130"/>
                  <a:pt x="13046" y="20136"/>
                </a:cubicBezTo>
                <a:cubicBezTo>
                  <a:pt x="13038" y="20153"/>
                  <a:pt x="13014" y="20166"/>
                  <a:pt x="12992" y="20166"/>
                </a:cubicBezTo>
                <a:cubicBezTo>
                  <a:pt x="12977" y="20166"/>
                  <a:pt x="12967" y="20175"/>
                  <a:pt x="12961" y="20194"/>
                </a:cubicBezTo>
                <a:cubicBezTo>
                  <a:pt x="12961" y="20194"/>
                  <a:pt x="12961" y="20194"/>
                  <a:pt x="12961" y="20195"/>
                </a:cubicBezTo>
                <a:cubicBezTo>
                  <a:pt x="12959" y="20198"/>
                  <a:pt x="12959" y="20204"/>
                  <a:pt x="12958" y="20208"/>
                </a:cubicBezTo>
                <a:cubicBezTo>
                  <a:pt x="12958" y="20209"/>
                  <a:pt x="12958" y="20210"/>
                  <a:pt x="12957" y="20210"/>
                </a:cubicBezTo>
                <a:cubicBezTo>
                  <a:pt x="12957" y="20212"/>
                  <a:pt x="12957" y="20213"/>
                  <a:pt x="12956" y="20215"/>
                </a:cubicBezTo>
                <a:cubicBezTo>
                  <a:pt x="12955" y="20220"/>
                  <a:pt x="12954" y="20224"/>
                  <a:pt x="12953" y="20231"/>
                </a:cubicBezTo>
                <a:cubicBezTo>
                  <a:pt x="12953" y="20231"/>
                  <a:pt x="12953" y="20231"/>
                  <a:pt x="12953" y="20231"/>
                </a:cubicBezTo>
                <a:cubicBezTo>
                  <a:pt x="12952" y="20246"/>
                  <a:pt x="12951" y="20263"/>
                  <a:pt x="12951" y="20283"/>
                </a:cubicBezTo>
                <a:cubicBezTo>
                  <a:pt x="12951" y="20347"/>
                  <a:pt x="12961" y="20413"/>
                  <a:pt x="12973" y="20429"/>
                </a:cubicBezTo>
                <a:cubicBezTo>
                  <a:pt x="12985" y="20445"/>
                  <a:pt x="12995" y="20532"/>
                  <a:pt x="12995" y="20620"/>
                </a:cubicBezTo>
                <a:cubicBezTo>
                  <a:pt x="12995" y="20661"/>
                  <a:pt x="12993" y="20698"/>
                  <a:pt x="12989" y="20730"/>
                </a:cubicBezTo>
                <a:cubicBezTo>
                  <a:pt x="12989" y="20731"/>
                  <a:pt x="12989" y="20731"/>
                  <a:pt x="12989" y="20731"/>
                </a:cubicBezTo>
                <a:cubicBezTo>
                  <a:pt x="12987" y="20753"/>
                  <a:pt x="12985" y="20773"/>
                  <a:pt x="12982" y="20787"/>
                </a:cubicBezTo>
                <a:cubicBezTo>
                  <a:pt x="12982" y="20787"/>
                  <a:pt x="12982" y="20788"/>
                  <a:pt x="12982" y="20788"/>
                </a:cubicBezTo>
                <a:cubicBezTo>
                  <a:pt x="12979" y="20799"/>
                  <a:pt x="12976" y="20808"/>
                  <a:pt x="12973" y="20812"/>
                </a:cubicBezTo>
                <a:cubicBezTo>
                  <a:pt x="12961" y="20828"/>
                  <a:pt x="12951" y="20935"/>
                  <a:pt x="12951" y="21050"/>
                </a:cubicBezTo>
                <a:lnTo>
                  <a:pt x="12951" y="21258"/>
                </a:lnTo>
                <a:lnTo>
                  <a:pt x="13078" y="21248"/>
                </a:lnTo>
                <a:cubicBezTo>
                  <a:pt x="13109" y="21246"/>
                  <a:pt x="13139" y="21239"/>
                  <a:pt x="13165" y="21232"/>
                </a:cubicBezTo>
                <a:cubicBezTo>
                  <a:pt x="13182" y="21228"/>
                  <a:pt x="13199" y="21223"/>
                  <a:pt x="13211" y="21218"/>
                </a:cubicBezTo>
                <a:cubicBezTo>
                  <a:pt x="13220" y="21213"/>
                  <a:pt x="13227" y="21209"/>
                  <a:pt x="13231" y="21204"/>
                </a:cubicBezTo>
                <a:cubicBezTo>
                  <a:pt x="13245" y="21185"/>
                  <a:pt x="13262" y="21186"/>
                  <a:pt x="13268" y="21207"/>
                </a:cubicBezTo>
                <a:cubicBezTo>
                  <a:pt x="13277" y="21237"/>
                  <a:pt x="13351" y="21253"/>
                  <a:pt x="13430" y="21255"/>
                </a:cubicBezTo>
                <a:cubicBezTo>
                  <a:pt x="13464" y="21256"/>
                  <a:pt x="13498" y="21252"/>
                  <a:pt x="13529" y="21247"/>
                </a:cubicBezTo>
                <a:cubicBezTo>
                  <a:pt x="13551" y="21243"/>
                  <a:pt x="13572" y="21239"/>
                  <a:pt x="13588" y="21232"/>
                </a:cubicBezTo>
                <a:cubicBezTo>
                  <a:pt x="13600" y="21227"/>
                  <a:pt x="13610" y="21221"/>
                  <a:pt x="13616" y="21214"/>
                </a:cubicBezTo>
                <a:cubicBezTo>
                  <a:pt x="13629" y="21200"/>
                  <a:pt x="13644" y="21191"/>
                  <a:pt x="13659" y="21188"/>
                </a:cubicBezTo>
                <a:cubicBezTo>
                  <a:pt x="13673" y="21185"/>
                  <a:pt x="13687" y="21187"/>
                  <a:pt x="13697" y="21197"/>
                </a:cubicBezTo>
                <a:cubicBezTo>
                  <a:pt x="13712" y="21209"/>
                  <a:pt x="13727" y="21220"/>
                  <a:pt x="13744" y="21228"/>
                </a:cubicBezTo>
                <a:cubicBezTo>
                  <a:pt x="13744" y="21228"/>
                  <a:pt x="13744" y="21228"/>
                  <a:pt x="13744" y="21228"/>
                </a:cubicBezTo>
                <a:cubicBezTo>
                  <a:pt x="13760" y="21237"/>
                  <a:pt x="13777" y="21242"/>
                  <a:pt x="13792" y="21246"/>
                </a:cubicBezTo>
                <a:cubicBezTo>
                  <a:pt x="13808" y="21249"/>
                  <a:pt x="13823" y="21249"/>
                  <a:pt x="13836" y="21246"/>
                </a:cubicBezTo>
                <a:cubicBezTo>
                  <a:pt x="13848" y="21243"/>
                  <a:pt x="13858" y="21238"/>
                  <a:pt x="13865" y="21229"/>
                </a:cubicBezTo>
                <a:cubicBezTo>
                  <a:pt x="13883" y="21205"/>
                  <a:pt x="13925" y="21192"/>
                  <a:pt x="13964" y="21192"/>
                </a:cubicBezTo>
                <a:cubicBezTo>
                  <a:pt x="13964" y="21192"/>
                  <a:pt x="13964" y="21192"/>
                  <a:pt x="13964" y="21192"/>
                </a:cubicBezTo>
                <a:cubicBezTo>
                  <a:pt x="14003" y="21192"/>
                  <a:pt x="14039" y="21204"/>
                  <a:pt x="14046" y="21228"/>
                </a:cubicBezTo>
                <a:cubicBezTo>
                  <a:pt x="14053" y="21251"/>
                  <a:pt x="14071" y="21247"/>
                  <a:pt x="14087" y="21218"/>
                </a:cubicBezTo>
                <a:cubicBezTo>
                  <a:pt x="14108" y="21180"/>
                  <a:pt x="14121" y="21180"/>
                  <a:pt x="14131" y="21218"/>
                </a:cubicBezTo>
                <a:cubicBezTo>
                  <a:pt x="14136" y="21235"/>
                  <a:pt x="14142" y="21244"/>
                  <a:pt x="14149" y="21245"/>
                </a:cubicBezTo>
                <a:cubicBezTo>
                  <a:pt x="14156" y="21246"/>
                  <a:pt x="14164" y="21240"/>
                  <a:pt x="14172" y="21226"/>
                </a:cubicBezTo>
                <a:cubicBezTo>
                  <a:pt x="14180" y="21211"/>
                  <a:pt x="14193" y="21201"/>
                  <a:pt x="14209" y="21193"/>
                </a:cubicBezTo>
                <a:cubicBezTo>
                  <a:pt x="14222" y="21187"/>
                  <a:pt x="14237" y="21185"/>
                  <a:pt x="14252" y="21184"/>
                </a:cubicBezTo>
                <a:cubicBezTo>
                  <a:pt x="14256" y="21184"/>
                  <a:pt x="14259" y="21183"/>
                  <a:pt x="14263" y="21183"/>
                </a:cubicBezTo>
                <a:cubicBezTo>
                  <a:pt x="14263" y="21183"/>
                  <a:pt x="14263" y="21183"/>
                  <a:pt x="14263" y="21183"/>
                </a:cubicBezTo>
                <a:cubicBezTo>
                  <a:pt x="14277" y="21184"/>
                  <a:pt x="14290" y="21187"/>
                  <a:pt x="14301" y="21192"/>
                </a:cubicBezTo>
                <a:cubicBezTo>
                  <a:pt x="14302" y="21192"/>
                  <a:pt x="14302" y="21193"/>
                  <a:pt x="14302" y="21193"/>
                </a:cubicBezTo>
                <a:cubicBezTo>
                  <a:pt x="14310" y="21197"/>
                  <a:pt x="14317" y="21201"/>
                  <a:pt x="14322" y="21207"/>
                </a:cubicBezTo>
                <a:cubicBezTo>
                  <a:pt x="14327" y="21213"/>
                  <a:pt x="14330" y="21219"/>
                  <a:pt x="14332" y="21226"/>
                </a:cubicBezTo>
                <a:cubicBezTo>
                  <a:pt x="14334" y="21233"/>
                  <a:pt x="14337" y="21237"/>
                  <a:pt x="14340" y="21239"/>
                </a:cubicBezTo>
                <a:cubicBezTo>
                  <a:pt x="14343" y="21242"/>
                  <a:pt x="14346" y="21243"/>
                  <a:pt x="14350" y="21241"/>
                </a:cubicBezTo>
                <a:cubicBezTo>
                  <a:pt x="14354" y="21240"/>
                  <a:pt x="14359" y="21237"/>
                  <a:pt x="14363" y="21232"/>
                </a:cubicBezTo>
                <a:cubicBezTo>
                  <a:pt x="14368" y="21228"/>
                  <a:pt x="14373" y="21221"/>
                  <a:pt x="14377" y="21213"/>
                </a:cubicBezTo>
                <a:cubicBezTo>
                  <a:pt x="14383" y="21202"/>
                  <a:pt x="14389" y="21194"/>
                  <a:pt x="14393" y="21188"/>
                </a:cubicBezTo>
                <a:cubicBezTo>
                  <a:pt x="14399" y="21183"/>
                  <a:pt x="14403" y="21179"/>
                  <a:pt x="14408" y="21179"/>
                </a:cubicBezTo>
                <a:cubicBezTo>
                  <a:pt x="14417" y="21179"/>
                  <a:pt x="14425" y="21190"/>
                  <a:pt x="14435" y="21211"/>
                </a:cubicBezTo>
                <a:cubicBezTo>
                  <a:pt x="14438" y="21219"/>
                  <a:pt x="14443" y="21226"/>
                  <a:pt x="14449" y="21232"/>
                </a:cubicBezTo>
                <a:cubicBezTo>
                  <a:pt x="14455" y="21240"/>
                  <a:pt x="14463" y="21245"/>
                  <a:pt x="14470" y="21250"/>
                </a:cubicBezTo>
                <a:cubicBezTo>
                  <a:pt x="14482" y="21258"/>
                  <a:pt x="14495" y="21263"/>
                  <a:pt x="14508" y="21264"/>
                </a:cubicBezTo>
                <a:cubicBezTo>
                  <a:pt x="14508" y="21264"/>
                  <a:pt x="14508" y="21264"/>
                  <a:pt x="14508" y="21264"/>
                </a:cubicBezTo>
                <a:cubicBezTo>
                  <a:pt x="14508" y="21264"/>
                  <a:pt x="14508" y="21264"/>
                  <a:pt x="14508" y="21264"/>
                </a:cubicBezTo>
                <a:cubicBezTo>
                  <a:pt x="14518" y="21265"/>
                  <a:pt x="14526" y="21261"/>
                  <a:pt x="14534" y="21259"/>
                </a:cubicBezTo>
                <a:cubicBezTo>
                  <a:pt x="14537" y="21258"/>
                  <a:pt x="14540" y="21258"/>
                  <a:pt x="14542" y="21257"/>
                </a:cubicBezTo>
                <a:cubicBezTo>
                  <a:pt x="14549" y="21253"/>
                  <a:pt x="14557" y="21249"/>
                  <a:pt x="14562" y="21242"/>
                </a:cubicBezTo>
                <a:cubicBezTo>
                  <a:pt x="14566" y="21237"/>
                  <a:pt x="14569" y="21230"/>
                  <a:pt x="14571" y="21223"/>
                </a:cubicBezTo>
                <a:cubicBezTo>
                  <a:pt x="14578" y="21199"/>
                  <a:pt x="14616" y="21189"/>
                  <a:pt x="14655" y="21200"/>
                </a:cubicBezTo>
                <a:cubicBezTo>
                  <a:pt x="14683" y="21207"/>
                  <a:pt x="14704" y="21213"/>
                  <a:pt x="14724" y="21217"/>
                </a:cubicBezTo>
                <a:cubicBezTo>
                  <a:pt x="14743" y="21221"/>
                  <a:pt x="14759" y="21223"/>
                  <a:pt x="14776" y="21223"/>
                </a:cubicBezTo>
                <a:cubicBezTo>
                  <a:pt x="14810" y="21222"/>
                  <a:pt x="14844" y="21214"/>
                  <a:pt x="14904" y="21198"/>
                </a:cubicBezTo>
                <a:cubicBezTo>
                  <a:pt x="14921" y="21193"/>
                  <a:pt x="14937" y="21190"/>
                  <a:pt x="14953" y="21189"/>
                </a:cubicBezTo>
                <a:cubicBezTo>
                  <a:pt x="14985" y="21187"/>
                  <a:pt x="15013" y="21192"/>
                  <a:pt x="15035" y="21203"/>
                </a:cubicBezTo>
                <a:cubicBezTo>
                  <a:pt x="15046" y="21208"/>
                  <a:pt x="15055" y="21215"/>
                  <a:pt x="15063" y="21224"/>
                </a:cubicBezTo>
                <a:cubicBezTo>
                  <a:pt x="15072" y="21235"/>
                  <a:pt x="15081" y="21243"/>
                  <a:pt x="15088" y="21248"/>
                </a:cubicBezTo>
                <a:cubicBezTo>
                  <a:pt x="15096" y="21253"/>
                  <a:pt x="15102" y="21256"/>
                  <a:pt x="15108" y="21256"/>
                </a:cubicBezTo>
                <a:cubicBezTo>
                  <a:pt x="15121" y="21256"/>
                  <a:pt x="15131" y="21245"/>
                  <a:pt x="15144" y="21223"/>
                </a:cubicBezTo>
                <a:cubicBezTo>
                  <a:pt x="15151" y="21209"/>
                  <a:pt x="15157" y="21202"/>
                  <a:pt x="15163" y="21197"/>
                </a:cubicBezTo>
                <a:cubicBezTo>
                  <a:pt x="15163" y="21197"/>
                  <a:pt x="15163" y="21197"/>
                  <a:pt x="15163" y="21197"/>
                </a:cubicBezTo>
                <a:cubicBezTo>
                  <a:pt x="15165" y="21195"/>
                  <a:pt x="15166" y="21194"/>
                  <a:pt x="15168" y="21193"/>
                </a:cubicBezTo>
                <a:cubicBezTo>
                  <a:pt x="15169" y="21193"/>
                  <a:pt x="15170" y="21192"/>
                  <a:pt x="15170" y="21192"/>
                </a:cubicBezTo>
                <a:cubicBezTo>
                  <a:pt x="15171" y="21192"/>
                  <a:pt x="15172" y="21191"/>
                  <a:pt x="15172" y="21191"/>
                </a:cubicBezTo>
                <a:cubicBezTo>
                  <a:pt x="15176" y="21191"/>
                  <a:pt x="15178" y="21193"/>
                  <a:pt x="15181" y="21197"/>
                </a:cubicBezTo>
                <a:cubicBezTo>
                  <a:pt x="15181" y="21197"/>
                  <a:pt x="15182" y="21197"/>
                  <a:pt x="15182" y="21197"/>
                </a:cubicBezTo>
                <a:cubicBezTo>
                  <a:pt x="15185" y="21202"/>
                  <a:pt x="15188" y="21209"/>
                  <a:pt x="15191" y="21219"/>
                </a:cubicBezTo>
                <a:cubicBezTo>
                  <a:pt x="15193" y="21226"/>
                  <a:pt x="15196" y="21232"/>
                  <a:pt x="15199" y="21237"/>
                </a:cubicBezTo>
                <a:cubicBezTo>
                  <a:pt x="15199" y="21237"/>
                  <a:pt x="15200" y="21237"/>
                  <a:pt x="15200" y="21237"/>
                </a:cubicBezTo>
                <a:cubicBezTo>
                  <a:pt x="15203" y="21241"/>
                  <a:pt x="15208" y="21245"/>
                  <a:pt x="15212" y="21247"/>
                </a:cubicBezTo>
                <a:cubicBezTo>
                  <a:pt x="15217" y="21248"/>
                  <a:pt x="15222" y="21249"/>
                  <a:pt x="15227" y="21248"/>
                </a:cubicBezTo>
                <a:cubicBezTo>
                  <a:pt x="15232" y="21246"/>
                  <a:pt x="15237" y="21243"/>
                  <a:pt x="15242" y="21239"/>
                </a:cubicBezTo>
                <a:cubicBezTo>
                  <a:pt x="15257" y="21225"/>
                  <a:pt x="15292" y="21214"/>
                  <a:pt x="15335" y="21206"/>
                </a:cubicBezTo>
                <a:cubicBezTo>
                  <a:pt x="15379" y="21199"/>
                  <a:pt x="15432" y="21194"/>
                  <a:pt x="15484" y="21193"/>
                </a:cubicBezTo>
                <a:cubicBezTo>
                  <a:pt x="15588" y="21191"/>
                  <a:pt x="15688" y="21202"/>
                  <a:pt x="15703" y="21228"/>
                </a:cubicBezTo>
                <a:cubicBezTo>
                  <a:pt x="15713" y="21245"/>
                  <a:pt x="15722" y="21253"/>
                  <a:pt x="15732" y="21251"/>
                </a:cubicBezTo>
                <a:cubicBezTo>
                  <a:pt x="15737" y="21250"/>
                  <a:pt x="15742" y="21247"/>
                  <a:pt x="15748" y="21242"/>
                </a:cubicBezTo>
                <a:cubicBezTo>
                  <a:pt x="15753" y="21236"/>
                  <a:pt x="15758" y="21228"/>
                  <a:pt x="15764" y="21218"/>
                </a:cubicBezTo>
                <a:cubicBezTo>
                  <a:pt x="15790" y="21171"/>
                  <a:pt x="15804" y="21171"/>
                  <a:pt x="15830" y="21216"/>
                </a:cubicBezTo>
                <a:cubicBezTo>
                  <a:pt x="15836" y="21227"/>
                  <a:pt x="15843" y="21234"/>
                  <a:pt x="15850" y="21239"/>
                </a:cubicBezTo>
                <a:cubicBezTo>
                  <a:pt x="15851" y="21240"/>
                  <a:pt x="15852" y="21241"/>
                  <a:pt x="15853" y="21241"/>
                </a:cubicBezTo>
                <a:cubicBezTo>
                  <a:pt x="15853" y="21242"/>
                  <a:pt x="15854" y="21242"/>
                  <a:pt x="15855" y="21243"/>
                </a:cubicBezTo>
                <a:cubicBezTo>
                  <a:pt x="15855" y="21243"/>
                  <a:pt x="15855" y="21243"/>
                  <a:pt x="15856" y="21243"/>
                </a:cubicBezTo>
                <a:cubicBezTo>
                  <a:pt x="15863" y="21246"/>
                  <a:pt x="15870" y="21248"/>
                  <a:pt x="15876" y="21246"/>
                </a:cubicBezTo>
                <a:cubicBezTo>
                  <a:pt x="15881" y="21244"/>
                  <a:pt x="15886" y="21241"/>
                  <a:pt x="15890" y="21235"/>
                </a:cubicBezTo>
                <a:cubicBezTo>
                  <a:pt x="15928" y="21184"/>
                  <a:pt x="15978" y="21183"/>
                  <a:pt x="16010" y="21231"/>
                </a:cubicBezTo>
                <a:cubicBezTo>
                  <a:pt x="16014" y="21237"/>
                  <a:pt x="16018" y="21240"/>
                  <a:pt x="16021" y="21242"/>
                </a:cubicBezTo>
                <a:cubicBezTo>
                  <a:pt x="16029" y="21247"/>
                  <a:pt x="16037" y="21245"/>
                  <a:pt x="16043" y="21237"/>
                </a:cubicBezTo>
                <a:cubicBezTo>
                  <a:pt x="16046" y="21233"/>
                  <a:pt x="16048" y="21227"/>
                  <a:pt x="16050" y="21220"/>
                </a:cubicBezTo>
                <a:cubicBezTo>
                  <a:pt x="16058" y="21192"/>
                  <a:pt x="16085" y="21170"/>
                  <a:pt x="16110" y="21170"/>
                </a:cubicBezTo>
                <a:cubicBezTo>
                  <a:pt x="16121" y="21170"/>
                  <a:pt x="16128" y="21167"/>
                  <a:pt x="16134" y="21162"/>
                </a:cubicBezTo>
                <a:cubicBezTo>
                  <a:pt x="16135" y="21160"/>
                  <a:pt x="16137" y="21159"/>
                  <a:pt x="16138" y="21157"/>
                </a:cubicBezTo>
                <a:cubicBezTo>
                  <a:pt x="16139" y="21156"/>
                  <a:pt x="16140" y="21155"/>
                  <a:pt x="16140" y="21154"/>
                </a:cubicBezTo>
                <a:cubicBezTo>
                  <a:pt x="16141" y="21153"/>
                  <a:pt x="16142" y="21151"/>
                  <a:pt x="16142" y="21150"/>
                </a:cubicBezTo>
                <a:cubicBezTo>
                  <a:pt x="16144" y="21143"/>
                  <a:pt x="16145" y="21136"/>
                  <a:pt x="16145" y="21126"/>
                </a:cubicBezTo>
                <a:cubicBezTo>
                  <a:pt x="16144" y="21115"/>
                  <a:pt x="16142" y="21102"/>
                  <a:pt x="16139" y="21087"/>
                </a:cubicBezTo>
                <a:cubicBezTo>
                  <a:pt x="16103" y="20898"/>
                  <a:pt x="16114" y="20860"/>
                  <a:pt x="16205" y="20857"/>
                </a:cubicBezTo>
                <a:cubicBezTo>
                  <a:pt x="16254" y="20855"/>
                  <a:pt x="16309" y="20841"/>
                  <a:pt x="16327" y="20824"/>
                </a:cubicBezTo>
                <a:cubicBezTo>
                  <a:pt x="16334" y="20818"/>
                  <a:pt x="16351" y="20813"/>
                  <a:pt x="16371" y="20810"/>
                </a:cubicBezTo>
                <a:cubicBezTo>
                  <a:pt x="16400" y="20807"/>
                  <a:pt x="16435" y="20808"/>
                  <a:pt x="16467" y="20812"/>
                </a:cubicBezTo>
                <a:cubicBezTo>
                  <a:pt x="16475" y="20813"/>
                  <a:pt x="16482" y="20813"/>
                  <a:pt x="16489" y="20814"/>
                </a:cubicBezTo>
                <a:cubicBezTo>
                  <a:pt x="16490" y="20815"/>
                  <a:pt x="16491" y="20815"/>
                  <a:pt x="16492" y="20815"/>
                </a:cubicBezTo>
                <a:cubicBezTo>
                  <a:pt x="16499" y="20816"/>
                  <a:pt x="16505" y="20818"/>
                  <a:pt x="16512" y="20820"/>
                </a:cubicBezTo>
                <a:cubicBezTo>
                  <a:pt x="16527" y="20824"/>
                  <a:pt x="16539" y="20829"/>
                  <a:pt x="16542" y="20835"/>
                </a:cubicBezTo>
                <a:cubicBezTo>
                  <a:pt x="16545" y="20843"/>
                  <a:pt x="16551" y="20849"/>
                  <a:pt x="16558" y="20852"/>
                </a:cubicBezTo>
                <a:cubicBezTo>
                  <a:pt x="16572" y="20859"/>
                  <a:pt x="16591" y="20857"/>
                  <a:pt x="16607" y="20846"/>
                </a:cubicBezTo>
                <a:cubicBezTo>
                  <a:pt x="16615" y="20841"/>
                  <a:pt x="16622" y="20834"/>
                  <a:pt x="16628" y="20824"/>
                </a:cubicBezTo>
                <a:cubicBezTo>
                  <a:pt x="16632" y="20819"/>
                  <a:pt x="16636" y="20814"/>
                  <a:pt x="16639" y="20811"/>
                </a:cubicBezTo>
                <a:cubicBezTo>
                  <a:pt x="16643" y="20809"/>
                  <a:pt x="16647" y="20808"/>
                  <a:pt x="16650" y="20808"/>
                </a:cubicBezTo>
                <a:cubicBezTo>
                  <a:pt x="16657" y="20809"/>
                  <a:pt x="16663" y="20816"/>
                  <a:pt x="16667" y="20830"/>
                </a:cubicBezTo>
                <a:cubicBezTo>
                  <a:pt x="16683" y="20886"/>
                  <a:pt x="16859" y="20891"/>
                  <a:pt x="16900" y="20836"/>
                </a:cubicBezTo>
                <a:cubicBezTo>
                  <a:pt x="16916" y="20815"/>
                  <a:pt x="16952" y="20819"/>
                  <a:pt x="16980" y="20847"/>
                </a:cubicBezTo>
                <a:cubicBezTo>
                  <a:pt x="16990" y="20857"/>
                  <a:pt x="16998" y="20863"/>
                  <a:pt x="17006" y="20868"/>
                </a:cubicBezTo>
                <a:cubicBezTo>
                  <a:pt x="17014" y="20872"/>
                  <a:pt x="17021" y="20874"/>
                  <a:pt x="17028" y="20873"/>
                </a:cubicBezTo>
                <a:cubicBezTo>
                  <a:pt x="17041" y="20871"/>
                  <a:pt x="17053" y="20859"/>
                  <a:pt x="17065" y="20837"/>
                </a:cubicBezTo>
                <a:cubicBezTo>
                  <a:pt x="17091" y="20790"/>
                  <a:pt x="17113" y="20789"/>
                  <a:pt x="17160" y="20831"/>
                </a:cubicBezTo>
                <a:cubicBezTo>
                  <a:pt x="17192" y="20860"/>
                  <a:pt x="17224" y="20873"/>
                  <a:pt x="17255" y="20871"/>
                </a:cubicBezTo>
                <a:cubicBezTo>
                  <a:pt x="17270" y="20870"/>
                  <a:pt x="17284" y="20865"/>
                  <a:pt x="17298" y="20856"/>
                </a:cubicBezTo>
                <a:cubicBezTo>
                  <a:pt x="17312" y="20847"/>
                  <a:pt x="17325" y="20834"/>
                  <a:pt x="17337" y="20818"/>
                </a:cubicBezTo>
                <a:cubicBezTo>
                  <a:pt x="17341" y="20813"/>
                  <a:pt x="17346" y="20809"/>
                  <a:pt x="17351" y="20806"/>
                </a:cubicBezTo>
                <a:cubicBezTo>
                  <a:pt x="17357" y="20803"/>
                  <a:pt x="17363" y="20802"/>
                  <a:pt x="17369" y="20801"/>
                </a:cubicBezTo>
                <a:cubicBezTo>
                  <a:pt x="17381" y="20801"/>
                  <a:pt x="17393" y="20805"/>
                  <a:pt x="17403" y="20815"/>
                </a:cubicBezTo>
                <a:cubicBezTo>
                  <a:pt x="17456" y="20865"/>
                  <a:pt x="17499" y="20868"/>
                  <a:pt x="17558" y="20825"/>
                </a:cubicBezTo>
                <a:cubicBezTo>
                  <a:pt x="17587" y="20804"/>
                  <a:pt x="17628" y="20809"/>
                  <a:pt x="17651" y="20836"/>
                </a:cubicBezTo>
                <a:cubicBezTo>
                  <a:pt x="17658" y="20844"/>
                  <a:pt x="17664" y="20850"/>
                  <a:pt x="17670" y="20854"/>
                </a:cubicBezTo>
                <a:cubicBezTo>
                  <a:pt x="17682" y="20862"/>
                  <a:pt x="17691" y="20861"/>
                  <a:pt x="17698" y="20852"/>
                </a:cubicBezTo>
                <a:cubicBezTo>
                  <a:pt x="17701" y="20847"/>
                  <a:pt x="17704" y="20841"/>
                  <a:pt x="17707" y="20832"/>
                </a:cubicBezTo>
                <a:cubicBezTo>
                  <a:pt x="17717" y="20795"/>
                  <a:pt x="17729" y="20795"/>
                  <a:pt x="17745" y="20831"/>
                </a:cubicBezTo>
                <a:cubicBezTo>
                  <a:pt x="17761" y="20865"/>
                  <a:pt x="17778" y="20866"/>
                  <a:pt x="17795" y="20834"/>
                </a:cubicBezTo>
                <a:cubicBezTo>
                  <a:pt x="17804" y="20818"/>
                  <a:pt x="17816" y="20810"/>
                  <a:pt x="17829" y="20810"/>
                </a:cubicBezTo>
                <a:cubicBezTo>
                  <a:pt x="17836" y="20810"/>
                  <a:pt x="17844" y="20812"/>
                  <a:pt x="17852" y="20815"/>
                </a:cubicBezTo>
                <a:cubicBezTo>
                  <a:pt x="17860" y="20819"/>
                  <a:pt x="17869" y="20825"/>
                  <a:pt x="17878" y="20833"/>
                </a:cubicBezTo>
                <a:cubicBezTo>
                  <a:pt x="17891" y="20843"/>
                  <a:pt x="17901" y="20850"/>
                  <a:pt x="17910" y="20853"/>
                </a:cubicBezTo>
                <a:cubicBezTo>
                  <a:pt x="17918" y="20856"/>
                  <a:pt x="17925" y="20854"/>
                  <a:pt x="17932" y="20847"/>
                </a:cubicBezTo>
                <a:cubicBezTo>
                  <a:pt x="17944" y="20832"/>
                  <a:pt x="17955" y="20795"/>
                  <a:pt x="17970" y="20727"/>
                </a:cubicBezTo>
                <a:cubicBezTo>
                  <a:pt x="18003" y="20586"/>
                  <a:pt x="18003" y="20570"/>
                  <a:pt x="17967" y="20514"/>
                </a:cubicBezTo>
                <a:cubicBezTo>
                  <a:pt x="17937" y="20465"/>
                  <a:pt x="17923" y="20467"/>
                  <a:pt x="17895" y="20520"/>
                </a:cubicBezTo>
                <a:cubicBezTo>
                  <a:pt x="17871" y="20566"/>
                  <a:pt x="17809" y="20585"/>
                  <a:pt x="17696" y="20580"/>
                </a:cubicBezTo>
                <a:cubicBezTo>
                  <a:pt x="17615" y="20576"/>
                  <a:pt x="17574" y="20574"/>
                  <a:pt x="17551" y="20555"/>
                </a:cubicBezTo>
                <a:cubicBezTo>
                  <a:pt x="17528" y="20536"/>
                  <a:pt x="17523" y="20500"/>
                  <a:pt x="17515" y="20429"/>
                </a:cubicBezTo>
                <a:cubicBezTo>
                  <a:pt x="17505" y="20350"/>
                  <a:pt x="17502" y="20251"/>
                  <a:pt x="17508" y="20209"/>
                </a:cubicBezTo>
                <a:cubicBezTo>
                  <a:pt x="17510" y="20195"/>
                  <a:pt x="17510" y="20179"/>
                  <a:pt x="17509" y="20162"/>
                </a:cubicBezTo>
                <a:cubicBezTo>
                  <a:pt x="17509" y="20162"/>
                  <a:pt x="17509" y="20162"/>
                  <a:pt x="17509" y="20162"/>
                </a:cubicBezTo>
                <a:cubicBezTo>
                  <a:pt x="17508" y="20158"/>
                  <a:pt x="17508" y="20154"/>
                  <a:pt x="17507" y="20150"/>
                </a:cubicBezTo>
                <a:cubicBezTo>
                  <a:pt x="17505" y="20133"/>
                  <a:pt x="17503" y="20116"/>
                  <a:pt x="17498" y="20102"/>
                </a:cubicBezTo>
                <a:cubicBezTo>
                  <a:pt x="17498" y="20102"/>
                  <a:pt x="17498" y="20101"/>
                  <a:pt x="17498" y="20101"/>
                </a:cubicBezTo>
                <a:cubicBezTo>
                  <a:pt x="17494" y="20090"/>
                  <a:pt x="17490" y="20080"/>
                  <a:pt x="17486" y="20072"/>
                </a:cubicBezTo>
                <a:cubicBezTo>
                  <a:pt x="17471" y="20046"/>
                  <a:pt x="17463" y="20024"/>
                  <a:pt x="17462" y="20006"/>
                </a:cubicBezTo>
                <a:cubicBezTo>
                  <a:pt x="17462" y="20006"/>
                  <a:pt x="17462" y="20006"/>
                  <a:pt x="17462" y="20005"/>
                </a:cubicBezTo>
                <a:cubicBezTo>
                  <a:pt x="17461" y="19997"/>
                  <a:pt x="17462" y="19989"/>
                  <a:pt x="17465" y="19982"/>
                </a:cubicBezTo>
                <a:cubicBezTo>
                  <a:pt x="17465" y="19982"/>
                  <a:pt x="17465" y="19982"/>
                  <a:pt x="17465" y="19982"/>
                </a:cubicBezTo>
                <a:cubicBezTo>
                  <a:pt x="17465" y="19981"/>
                  <a:pt x="17466" y="19980"/>
                  <a:pt x="17466" y="19979"/>
                </a:cubicBezTo>
                <a:cubicBezTo>
                  <a:pt x="17468" y="19975"/>
                  <a:pt x="17471" y="19971"/>
                  <a:pt x="17474" y="19967"/>
                </a:cubicBezTo>
                <a:cubicBezTo>
                  <a:pt x="17481" y="19959"/>
                  <a:pt x="17490" y="19951"/>
                  <a:pt x="17502" y="19946"/>
                </a:cubicBezTo>
                <a:cubicBezTo>
                  <a:pt x="17514" y="19941"/>
                  <a:pt x="17530" y="19938"/>
                  <a:pt x="17547" y="19935"/>
                </a:cubicBezTo>
                <a:cubicBezTo>
                  <a:pt x="17573" y="19931"/>
                  <a:pt x="17603" y="19928"/>
                  <a:pt x="17641" y="19928"/>
                </a:cubicBezTo>
                <a:cubicBezTo>
                  <a:pt x="17677" y="19928"/>
                  <a:pt x="17706" y="19927"/>
                  <a:pt x="17728" y="19925"/>
                </a:cubicBezTo>
                <a:cubicBezTo>
                  <a:pt x="17750" y="19922"/>
                  <a:pt x="17766" y="19919"/>
                  <a:pt x="17778" y="19913"/>
                </a:cubicBezTo>
                <a:cubicBezTo>
                  <a:pt x="17783" y="19909"/>
                  <a:pt x="17788" y="19906"/>
                  <a:pt x="17792" y="19901"/>
                </a:cubicBezTo>
                <a:cubicBezTo>
                  <a:pt x="17795" y="19897"/>
                  <a:pt x="17798" y="19892"/>
                  <a:pt x="17800" y="19885"/>
                </a:cubicBezTo>
                <a:cubicBezTo>
                  <a:pt x="17802" y="19879"/>
                  <a:pt x="17803" y="19872"/>
                  <a:pt x="17804" y="19864"/>
                </a:cubicBezTo>
                <a:cubicBezTo>
                  <a:pt x="17805" y="19856"/>
                  <a:pt x="17805" y="19847"/>
                  <a:pt x="17805" y="19837"/>
                </a:cubicBezTo>
                <a:cubicBezTo>
                  <a:pt x="17805" y="19786"/>
                  <a:pt x="17785" y="19737"/>
                  <a:pt x="17759" y="19722"/>
                </a:cubicBezTo>
                <a:cubicBezTo>
                  <a:pt x="17733" y="19707"/>
                  <a:pt x="17718" y="19675"/>
                  <a:pt x="17726" y="19649"/>
                </a:cubicBezTo>
                <a:cubicBezTo>
                  <a:pt x="17728" y="19641"/>
                  <a:pt x="17728" y="19632"/>
                  <a:pt x="17727" y="19623"/>
                </a:cubicBezTo>
                <a:cubicBezTo>
                  <a:pt x="17727" y="19621"/>
                  <a:pt x="17727" y="19619"/>
                  <a:pt x="17727" y="19616"/>
                </a:cubicBezTo>
                <a:cubicBezTo>
                  <a:pt x="17725" y="19608"/>
                  <a:pt x="17723" y="19599"/>
                  <a:pt x="17720" y="19592"/>
                </a:cubicBezTo>
                <a:cubicBezTo>
                  <a:pt x="17717" y="19587"/>
                  <a:pt x="17713" y="19582"/>
                  <a:pt x="17709" y="19579"/>
                </a:cubicBezTo>
                <a:cubicBezTo>
                  <a:pt x="17704" y="19575"/>
                  <a:pt x="17700" y="19568"/>
                  <a:pt x="17697" y="19559"/>
                </a:cubicBezTo>
                <a:cubicBezTo>
                  <a:pt x="17694" y="19549"/>
                  <a:pt x="17692" y="19538"/>
                  <a:pt x="17690" y="19523"/>
                </a:cubicBezTo>
                <a:cubicBezTo>
                  <a:pt x="17688" y="19509"/>
                  <a:pt x="17687" y="19492"/>
                  <a:pt x="17687" y="19473"/>
                </a:cubicBezTo>
                <a:cubicBezTo>
                  <a:pt x="17687" y="19454"/>
                  <a:pt x="17688" y="19433"/>
                  <a:pt x="17689" y="19410"/>
                </a:cubicBezTo>
                <a:lnTo>
                  <a:pt x="17699" y="19265"/>
                </a:lnTo>
                <a:lnTo>
                  <a:pt x="17250" y="19275"/>
                </a:lnTo>
                <a:cubicBezTo>
                  <a:pt x="17127" y="19278"/>
                  <a:pt x="17003" y="19277"/>
                  <a:pt x="16904" y="19273"/>
                </a:cubicBezTo>
                <a:cubicBezTo>
                  <a:pt x="16805" y="19269"/>
                  <a:pt x="16729" y="19262"/>
                  <a:pt x="16702" y="19253"/>
                </a:cubicBezTo>
                <a:cubicBezTo>
                  <a:pt x="16647" y="19235"/>
                  <a:pt x="16593" y="19234"/>
                  <a:pt x="16580" y="19251"/>
                </a:cubicBezTo>
                <a:cubicBezTo>
                  <a:pt x="16574" y="19259"/>
                  <a:pt x="16564" y="19264"/>
                  <a:pt x="16553" y="19267"/>
                </a:cubicBezTo>
                <a:cubicBezTo>
                  <a:pt x="16542" y="19270"/>
                  <a:pt x="16529" y="19270"/>
                  <a:pt x="16518" y="19266"/>
                </a:cubicBezTo>
                <a:cubicBezTo>
                  <a:pt x="16496" y="19258"/>
                  <a:pt x="16465" y="19276"/>
                  <a:pt x="16449" y="19305"/>
                </a:cubicBezTo>
                <a:cubicBezTo>
                  <a:pt x="16442" y="19317"/>
                  <a:pt x="16436" y="19323"/>
                  <a:pt x="16431" y="19328"/>
                </a:cubicBezTo>
                <a:cubicBezTo>
                  <a:pt x="16430" y="19328"/>
                  <a:pt x="16430" y="19329"/>
                  <a:pt x="16429" y="19329"/>
                </a:cubicBezTo>
                <a:cubicBezTo>
                  <a:pt x="16429" y="19330"/>
                  <a:pt x="16428" y="19330"/>
                  <a:pt x="16427" y="19330"/>
                </a:cubicBezTo>
                <a:cubicBezTo>
                  <a:pt x="16427" y="19330"/>
                  <a:pt x="16427" y="19330"/>
                  <a:pt x="16427" y="19330"/>
                </a:cubicBezTo>
                <a:cubicBezTo>
                  <a:pt x="16422" y="19333"/>
                  <a:pt x="16417" y="19333"/>
                  <a:pt x="16413" y="19328"/>
                </a:cubicBezTo>
                <a:cubicBezTo>
                  <a:pt x="16413" y="19328"/>
                  <a:pt x="16413" y="19328"/>
                  <a:pt x="16413" y="19328"/>
                </a:cubicBezTo>
                <a:cubicBezTo>
                  <a:pt x="16410" y="19325"/>
                  <a:pt x="16408" y="19319"/>
                  <a:pt x="16405" y="19311"/>
                </a:cubicBezTo>
                <a:cubicBezTo>
                  <a:pt x="16397" y="19283"/>
                  <a:pt x="16279" y="19265"/>
                  <a:pt x="16122" y="19266"/>
                </a:cubicBezTo>
                <a:cubicBezTo>
                  <a:pt x="15974" y="19268"/>
                  <a:pt x="15843" y="19264"/>
                  <a:pt x="15831" y="19258"/>
                </a:cubicBezTo>
                <a:cubicBezTo>
                  <a:pt x="15818" y="19252"/>
                  <a:pt x="15798" y="19251"/>
                  <a:pt x="15786" y="19257"/>
                </a:cubicBezTo>
                <a:cubicBezTo>
                  <a:pt x="15774" y="19262"/>
                  <a:pt x="15715" y="19264"/>
                  <a:pt x="15654" y="19260"/>
                </a:cubicBezTo>
                <a:cubicBezTo>
                  <a:pt x="15592" y="19257"/>
                  <a:pt x="15562" y="19255"/>
                  <a:pt x="15531" y="19256"/>
                </a:cubicBezTo>
                <a:cubicBezTo>
                  <a:pt x="15500" y="19256"/>
                  <a:pt x="15467" y="19258"/>
                  <a:pt x="15400" y="19263"/>
                </a:cubicBezTo>
                <a:cubicBezTo>
                  <a:pt x="15373" y="19265"/>
                  <a:pt x="15344" y="19263"/>
                  <a:pt x="15320" y="19258"/>
                </a:cubicBezTo>
                <a:cubicBezTo>
                  <a:pt x="15296" y="19254"/>
                  <a:pt x="15276" y="19247"/>
                  <a:pt x="15266" y="19238"/>
                </a:cubicBezTo>
                <a:cubicBezTo>
                  <a:pt x="15261" y="19234"/>
                  <a:pt x="15255" y="19231"/>
                  <a:pt x="15247" y="1923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0" name="A person is able to live in our community"/>
          <p:cNvSpPr txBox="1"/>
          <p:nvPr/>
        </p:nvSpPr>
        <p:spPr>
          <a:xfrm>
            <a:off x="15092127" y="3829132"/>
            <a:ext cx="6966372" cy="5201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300"/>
            </a:lvl1pPr>
          </a:lstStyle>
          <a:p>
            <a:pPr/>
            <a:r>
              <a:t>A person is able to live in our community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A lot has happened"/>
          <p:cNvSpPr txBox="1"/>
          <p:nvPr>
            <p:ph type="title"/>
          </p:nvPr>
        </p:nvSpPr>
        <p:spPr>
          <a:xfrm>
            <a:off x="1778000" y="1519211"/>
            <a:ext cx="20828001" cy="4648201"/>
          </a:xfrm>
          <a:prstGeom prst="rect">
            <a:avLst/>
          </a:prstGeom>
        </p:spPr>
        <p:txBody>
          <a:bodyPr/>
          <a:lstStyle/>
          <a:p>
            <a:pPr/>
            <a:r>
              <a:t>A lot has happened </a:t>
            </a:r>
          </a:p>
        </p:txBody>
      </p:sp>
      <p:sp>
        <p:nvSpPr>
          <p:cNvPr id="163" name="We need to think outside of the Intercept Model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4968"/>
            </a:lvl1pPr>
          </a:lstStyle>
          <a:p>
            <a:pPr/>
            <a:r>
              <a:t>We need to think outside of the Intercept Model.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"/>
          <p:cNvSpPr/>
          <p:nvPr/>
        </p:nvSpPr>
        <p:spPr>
          <a:xfrm>
            <a:off x="244422" y="143821"/>
            <a:ext cx="22369503" cy="4048631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6179" y="215547"/>
            <a:ext cx="8700977" cy="1328490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Even this one"/>
          <p:cNvSpPr txBox="1"/>
          <p:nvPr>
            <p:ph type="title"/>
          </p:nvPr>
        </p:nvSpPr>
        <p:spPr>
          <a:xfrm>
            <a:off x="11551586" y="282490"/>
            <a:ext cx="9031377" cy="1947506"/>
          </a:xfrm>
          <a:prstGeom prst="rect">
            <a:avLst/>
          </a:prstGeom>
        </p:spPr>
        <p:txBody>
          <a:bodyPr/>
          <a:lstStyle/>
          <a:p>
            <a:pPr/>
            <a:r>
              <a:t>Even this one</a:t>
            </a:r>
          </a:p>
        </p:txBody>
      </p:sp>
      <p:sp>
        <p:nvSpPr>
          <p:cNvPr id="168" name="Rectangle"/>
          <p:cNvSpPr/>
          <p:nvPr/>
        </p:nvSpPr>
        <p:spPr>
          <a:xfrm>
            <a:off x="10843565" y="4867770"/>
            <a:ext cx="12920515" cy="3650260"/>
          </a:xfrm>
          <a:prstGeom prst="rect">
            <a:avLst/>
          </a:prstGeom>
          <a:gradFill>
            <a:gsLst>
              <a:gs pos="0">
                <a:schemeClr val="accent3">
                  <a:hueOff val="424761"/>
                  <a:satOff val="32499"/>
                  <a:lumOff val="30452"/>
                </a:schemeClr>
              </a:gs>
              <a:gs pos="35000">
                <a:srgbClr val="CBFFC3"/>
              </a:gs>
              <a:gs pos="100000">
                <a:schemeClr val="accent3">
                  <a:hueOff val="472710"/>
                  <a:satOff val="32499"/>
                  <a:lumOff val="42564"/>
                </a:schemeClr>
              </a:gs>
            </a:gsLst>
            <a:lin ang="16200000"/>
          </a:gradFill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69" name="Removing the crisis to Law Enforcement connection"/>
          <p:cNvSpPr txBox="1"/>
          <p:nvPr>
            <p:ph type="body" sz="quarter" idx="1"/>
          </p:nvPr>
        </p:nvSpPr>
        <p:spPr>
          <a:xfrm>
            <a:off x="11136845" y="5719147"/>
            <a:ext cx="12333956" cy="1947506"/>
          </a:xfrm>
          <a:prstGeom prst="rect">
            <a:avLst/>
          </a:prstGeom>
        </p:spPr>
        <p:txBody>
          <a:bodyPr/>
          <a:lstStyle/>
          <a:p>
            <a:pPr/>
            <a:r>
              <a:t>Removing the crisis to Law Enforcement connection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"/>
          <p:cNvSpPr/>
          <p:nvPr/>
        </p:nvSpPr>
        <p:spPr>
          <a:xfrm>
            <a:off x="664147" y="506750"/>
            <a:ext cx="9487194" cy="2960781"/>
          </a:xfrm>
          <a:prstGeom prst="rect">
            <a:avLst/>
          </a:prstGeom>
          <a:gradFill>
            <a:gsLst>
              <a:gs pos="0">
                <a:schemeClr val="accent1">
                  <a:lumOff val="12500"/>
                </a:schemeClr>
              </a:gs>
              <a:gs pos="100000">
                <a:schemeClr val="accent1">
                  <a:hueOff val="922619"/>
                  <a:lumOff val="46439"/>
                </a:schemeClr>
              </a:gs>
            </a:gsLst>
            <a:lin ang="3043419"/>
          </a:gradFill>
          <a:ln w="25400">
            <a:solidFill>
              <a:schemeClr val="accent1">
                <a:lumOff val="12500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72" name="Rectangle"/>
          <p:cNvSpPr/>
          <p:nvPr/>
        </p:nvSpPr>
        <p:spPr>
          <a:xfrm>
            <a:off x="11133269" y="7604421"/>
            <a:ext cx="13245304" cy="581010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73" name="Rectangle"/>
          <p:cNvSpPr/>
          <p:nvPr/>
        </p:nvSpPr>
        <p:spPr>
          <a:xfrm>
            <a:off x="11137275" y="25212"/>
            <a:ext cx="13082723" cy="741165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74" name="Rectangle"/>
          <p:cNvSpPr/>
          <p:nvPr/>
        </p:nvSpPr>
        <p:spPr>
          <a:xfrm>
            <a:off x="319106" y="4189495"/>
            <a:ext cx="10639578" cy="79879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75" name="CRISIS RESPONSE…"/>
          <p:cNvSpPr txBox="1"/>
          <p:nvPr/>
        </p:nvSpPr>
        <p:spPr>
          <a:xfrm>
            <a:off x="347464" y="4407542"/>
            <a:ext cx="10582862" cy="705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1" sz="3466">
                <a:latin typeface="Arial"/>
                <a:ea typeface="Arial"/>
                <a:cs typeface="Arial"/>
                <a:sym typeface="Arial"/>
              </a:defRPr>
            </a:pPr>
            <a:r>
              <a:t>CRISIS RESPONSE    </a:t>
            </a:r>
          </a:p>
          <a:p>
            <a:pPr algn="l" defTabSz="457200">
              <a:defRPr b="1" sz="3466">
                <a:latin typeface="Arial"/>
                <a:ea typeface="Arial"/>
                <a:cs typeface="Arial"/>
                <a:sym typeface="Arial"/>
              </a:defRPr>
            </a:pPr>
            <a:endParaRPr b="0">
              <a:latin typeface="Times Roman"/>
              <a:ea typeface="Times Roman"/>
              <a:cs typeface="Times Roman"/>
              <a:sym typeface="Times Roman"/>
            </a:endParaRP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Non-police intervention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Harm reduction (eg. Indiana Recovery Alliance)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Mobile crisis response (eg. Peer support, EMT, Social work van)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Redirect mental health crisis calls to 988 instead of 911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Support STRIDE center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Transparency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More people in specialist roles (eg. mediation, peer supports)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Neighborhood organizing 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Disarm police and mandating non-handcuff arrests</a:t>
            </a:r>
          </a:p>
        </p:txBody>
      </p:sp>
      <p:sp>
        <p:nvSpPr>
          <p:cNvPr id="176" name="HEALTH CARE…"/>
          <p:cNvSpPr txBox="1"/>
          <p:nvPr/>
        </p:nvSpPr>
        <p:spPr>
          <a:xfrm>
            <a:off x="11152682" y="108801"/>
            <a:ext cx="13456306" cy="13498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1" sz="3466">
                <a:latin typeface="Arial"/>
                <a:ea typeface="Arial"/>
                <a:cs typeface="Arial"/>
                <a:sym typeface="Arial"/>
              </a:defRPr>
            </a:pPr>
            <a:r>
              <a:t>HEALTH CARE</a:t>
            </a:r>
            <a:endParaRPr b="0">
              <a:latin typeface="Times Roman"/>
              <a:ea typeface="Times Roman"/>
              <a:cs typeface="Times Roman"/>
              <a:sym typeface="Times Roman"/>
            </a:endParaRP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Free downtown emergency care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County Health Detox with further programming 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More access to healthcare providers, including mental health - increasing choice 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Alternative pain management 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Mindful movement (eg. yoga, exercise, breathing)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Spiritual &amp; emotional care (eg. education, therapeutic resources)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HealthNet: Access, integration, and clear communication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Reduce Insurance issues (eg. Barriers to getting insured, addressing gaps in insurance or people who are under-insured) 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Addiction harm reduction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Abundant, accessible, affordable therapy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Legalize cannabis as options for alternative pain management</a:t>
            </a:r>
          </a:p>
          <a:p>
            <a:pPr algn="l" defTabSz="457200">
              <a:defRPr sz="3466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defRPr b="1" sz="3466">
                <a:latin typeface="Arial"/>
                <a:ea typeface="Arial"/>
                <a:cs typeface="Arial"/>
                <a:sym typeface="Arial"/>
              </a:defRPr>
            </a:pPr>
            <a:r>
              <a:t>HOUSING</a:t>
            </a:r>
            <a:endParaRPr b="0">
              <a:latin typeface="Times Roman"/>
              <a:ea typeface="Times Roman"/>
              <a:cs typeface="Times Roman"/>
              <a:sym typeface="Times Roman"/>
            </a:endParaRP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Sober living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Affordable, low-barrier Housing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Rental assistance fund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More supportive reintegrative housing- offer a spectrum  of options to meet peoples' needs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Tenant protections (eg. limits on rent increases) 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Pathways and institutional support to home ownership 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More funding for Courage to Change etc. 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Post felony landlord education</a:t>
            </a:r>
          </a:p>
          <a:p>
            <a:pPr marL="457200" indent="-317500" algn="l" defTabSz="457200">
              <a:buSzPct val="100000"/>
              <a:buFont typeface="Arial"/>
              <a:buChar char="•"/>
              <a:defRPr sz="3466">
                <a:latin typeface="Arial"/>
                <a:ea typeface="Arial"/>
                <a:cs typeface="Arial"/>
                <a:sym typeface="Arial"/>
              </a:defRPr>
            </a:pPr>
            <a:r>
              <a:t>First-time homeowner grants</a:t>
            </a:r>
          </a:p>
        </p:txBody>
      </p:sp>
      <p:sp>
        <p:nvSpPr>
          <p:cNvPr id="177" name="A reminder of the good ideas…"/>
          <p:cNvSpPr txBox="1"/>
          <p:nvPr/>
        </p:nvSpPr>
        <p:spPr>
          <a:xfrm>
            <a:off x="650860" y="659098"/>
            <a:ext cx="9143950" cy="2520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200"/>
            </a:pPr>
            <a:r>
              <a:t>A reminder of the good ideas </a:t>
            </a:r>
          </a:p>
          <a:p>
            <a:pPr>
              <a:defRPr sz="5200"/>
            </a:pPr>
            <a:r>
              <a:t>from the Nov 12 meeting </a:t>
            </a:r>
          </a:p>
          <a:p>
            <a:pPr>
              <a:defRPr sz="5200"/>
            </a:pPr>
            <a:r>
              <a:t>at the Overlook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